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4"/>
    <p:sldMasterId id="2147483681" r:id="rId5"/>
  </p:sldMasterIdLst>
  <p:notesMasterIdLst>
    <p:notesMasterId r:id="rId28"/>
  </p:notesMasterIdLst>
  <p:sldIdLst>
    <p:sldId id="286" r:id="rId6"/>
    <p:sldId id="292" r:id="rId7"/>
    <p:sldId id="272" r:id="rId8"/>
    <p:sldId id="296" r:id="rId9"/>
    <p:sldId id="295" r:id="rId10"/>
    <p:sldId id="261" r:id="rId11"/>
    <p:sldId id="294" r:id="rId12"/>
    <p:sldId id="297" r:id="rId13"/>
    <p:sldId id="264" r:id="rId14"/>
    <p:sldId id="298" r:id="rId15"/>
    <p:sldId id="262" r:id="rId16"/>
    <p:sldId id="299" r:id="rId17"/>
    <p:sldId id="268" r:id="rId18"/>
    <p:sldId id="300" r:id="rId19"/>
    <p:sldId id="285" r:id="rId20"/>
    <p:sldId id="304" r:id="rId21"/>
    <p:sldId id="306" r:id="rId22"/>
    <p:sldId id="301" r:id="rId23"/>
    <p:sldId id="302" r:id="rId24"/>
    <p:sldId id="303" r:id="rId25"/>
    <p:sldId id="305" r:id="rId26"/>
    <p:sldId id="270" r:id="rId27"/>
  </p:sldIdLst>
  <p:sldSz cx="12192000" cy="6858000"/>
  <p:notesSz cx="6858000" cy="9144000"/>
  <p:embeddedFontLst>
    <p:embeddedFont>
      <p:font typeface="Calibri" panose="020F0502020204030204" pitchFamily="34" charset="0"/>
      <p:regular r:id="rId29"/>
      <p:bold r:id="rId30"/>
      <p:italic r:id="rId31"/>
      <p:boldItalic r:id="rId32"/>
    </p:embeddedFont>
    <p:embeddedFont>
      <p:font typeface="News Gothic MT" panose="020B0504020203020204" pitchFamily="34" charset="0"/>
      <p:regular r:id="rId33"/>
      <p:bold r:id="rId34"/>
      <p:italic r:id="rId35"/>
    </p:embeddedFont>
    <p:embeddedFont>
      <p:font typeface="Proxima Nova A" panose="020B0604020202020204" charset="0"/>
      <p:regular r:id="rId36"/>
      <p:bold r:id="rId3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nnaleis Bijdeveldt" initials="AB" lastIdx="3" clrIdx="0">
    <p:extLst>
      <p:ext uri="{19B8F6BF-5375-455C-9EA6-DF929625EA0E}">
        <p15:presenceInfo xmlns:p15="http://schemas.microsoft.com/office/powerpoint/2012/main" userId="S::annaleis.bijdeveldt@chisholm.edu.au::7b3508fa-4c47-4ca5-8efc-00c2653a75c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1B4298"/>
    <a:srgbClr val="59CBE8"/>
    <a:srgbClr val="C8102E"/>
    <a:srgbClr val="2A334F"/>
    <a:srgbClr val="843298"/>
    <a:srgbClr val="00CFB4"/>
    <a:srgbClr val="FFA06A"/>
    <a:srgbClr val="1B3798"/>
    <a:srgbClr val="008578"/>
    <a:srgbClr val="C1C6C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A296912-B33A-4255-9487-EB9E5377BF35}" v="1" dt="2022-07-19T06:08:37.322"/>
    <p1510:client id="{335BA13E-0EC7-3648-98CA-03E41BD5AD44}" v="56" dt="2021-12-06T00:54:53.147"/>
    <p1510:client id="{536AFCF6-3817-044A-90D7-26761F2BA59F}" v="6" dt="2021-09-28T04:37:08.521"/>
    <p1510:client id="{5E93C3A4-0954-DD4B-08BE-3D6FDC5A7B63}" v="29" dt="2023-02-02T22:44:42.05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9965"/>
    <p:restoredTop sz="96208"/>
  </p:normalViewPr>
  <p:slideViewPr>
    <p:cSldViewPr snapToGrid="0" snapToObjects="1">
      <p:cViewPr varScale="1">
        <p:scale>
          <a:sx n="69" d="100"/>
          <a:sy n="69" d="100"/>
        </p:scale>
        <p:origin x="756" y="44"/>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presProps" Target="presProps.xml"/><Relationship Id="rId21" Type="http://schemas.openxmlformats.org/officeDocument/2006/relationships/slide" Target="slides/slide16.xml"/><Relationship Id="rId34" Type="http://schemas.openxmlformats.org/officeDocument/2006/relationships/font" Target="fonts/font6.fntdata"/><Relationship Id="rId42" Type="http://schemas.openxmlformats.org/officeDocument/2006/relationships/tableStyles" Target="tableStyle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font" Target="fonts/font1.fntdata"/><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notesMaster" Target="notesMasters/notesMaster1.xml"/><Relationship Id="rId36" Type="http://schemas.openxmlformats.org/officeDocument/2006/relationships/font" Target="fonts/font8.fntdata"/><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font" Target="fonts/font3.fntdata"/><Relationship Id="rId44"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font" Target="fonts/font2.fntdata"/><Relationship Id="rId35" Type="http://schemas.openxmlformats.org/officeDocument/2006/relationships/font" Target="fonts/font7.fntdata"/><Relationship Id="rId43" Type="http://schemas.microsoft.com/office/2016/11/relationships/changesInfo" Target="changesInfos/changesInfo1.xml"/><Relationship Id="rId8" Type="http://schemas.openxmlformats.org/officeDocument/2006/relationships/slide" Target="slides/slide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font" Target="fonts/font5.fntdata"/><Relationship Id="rId38" Type="http://schemas.openxmlformats.org/officeDocument/2006/relationships/commentAuthors" Target="commen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aheela Aslam" userId="S::s202208747@my.chisholm.edu.au::791ca678-deed-4351-94bf-dd212d371d60" providerId="AD" clId="Web-{2A296912-B33A-4255-9487-EB9E5377BF35}"/>
    <pc:docChg chg="addSld">
      <pc:chgData name="Raheela Aslam" userId="S::s202208747@my.chisholm.edu.au::791ca678-deed-4351-94bf-dd212d371d60" providerId="AD" clId="Web-{2A296912-B33A-4255-9487-EB9E5377BF35}" dt="2022-07-19T06:08:37.322" v="0"/>
      <pc:docMkLst>
        <pc:docMk/>
      </pc:docMkLst>
      <pc:sldChg chg="new">
        <pc:chgData name="Raheela Aslam" userId="S::s202208747@my.chisholm.edu.au::791ca678-deed-4351-94bf-dd212d371d60" providerId="AD" clId="Web-{2A296912-B33A-4255-9487-EB9E5377BF35}" dt="2022-07-19T06:08:37.322" v="0"/>
        <pc:sldMkLst>
          <pc:docMk/>
          <pc:sldMk cId="3316333993" sldId="307"/>
        </pc:sldMkLst>
      </pc:sldChg>
    </pc:docChg>
  </pc:docChgLst>
  <pc:docChgLst>
    <pc:chgData name="Bec Paroissien" userId="S::rebecca.paroissien@chisholm.edu.au::fd8c8c38-7bf8-4e8a-aa9d-f497265db423" providerId="AD" clId="Web-{5E93C3A4-0954-DD4B-08BE-3D6FDC5A7B63}"/>
    <pc:docChg chg="delSld modSld">
      <pc:chgData name="Bec Paroissien" userId="S::rebecca.paroissien@chisholm.edu.au::fd8c8c38-7bf8-4e8a-aa9d-f497265db423" providerId="AD" clId="Web-{5E93C3A4-0954-DD4B-08BE-3D6FDC5A7B63}" dt="2023-02-02T22:44:41.962" v="27" actId="20577"/>
      <pc:docMkLst>
        <pc:docMk/>
      </pc:docMkLst>
      <pc:sldChg chg="modSp">
        <pc:chgData name="Bec Paroissien" userId="S::rebecca.paroissien@chisholm.edu.au::fd8c8c38-7bf8-4e8a-aa9d-f497265db423" providerId="AD" clId="Web-{5E93C3A4-0954-DD4B-08BE-3D6FDC5A7B63}" dt="2023-02-02T22:41:53.318" v="1" actId="20577"/>
        <pc:sldMkLst>
          <pc:docMk/>
          <pc:sldMk cId="3488454785" sldId="261"/>
        </pc:sldMkLst>
        <pc:spChg chg="mod">
          <ac:chgData name="Bec Paroissien" userId="S::rebecca.paroissien@chisholm.edu.au::fd8c8c38-7bf8-4e8a-aa9d-f497265db423" providerId="AD" clId="Web-{5E93C3A4-0954-DD4B-08BE-3D6FDC5A7B63}" dt="2023-02-02T22:41:53.318" v="1" actId="20577"/>
          <ac:spMkLst>
            <pc:docMk/>
            <pc:sldMk cId="3488454785" sldId="261"/>
            <ac:spMk id="3" creationId="{1D54ED92-3C38-A047-8655-446B27505410}"/>
          </ac:spMkLst>
        </pc:spChg>
      </pc:sldChg>
      <pc:sldChg chg="modSp">
        <pc:chgData name="Bec Paroissien" userId="S::rebecca.paroissien@chisholm.edu.au::fd8c8c38-7bf8-4e8a-aa9d-f497265db423" providerId="AD" clId="Web-{5E93C3A4-0954-DD4B-08BE-3D6FDC5A7B63}" dt="2023-02-02T22:44:41.962" v="27" actId="20577"/>
        <pc:sldMkLst>
          <pc:docMk/>
          <pc:sldMk cId="4079641955" sldId="264"/>
        </pc:sldMkLst>
        <pc:spChg chg="mod">
          <ac:chgData name="Bec Paroissien" userId="S::rebecca.paroissien@chisholm.edu.au::fd8c8c38-7bf8-4e8a-aa9d-f497265db423" providerId="AD" clId="Web-{5E93C3A4-0954-DD4B-08BE-3D6FDC5A7B63}" dt="2023-02-02T22:44:41.962" v="27" actId="20577"/>
          <ac:spMkLst>
            <pc:docMk/>
            <pc:sldMk cId="4079641955" sldId="264"/>
            <ac:spMk id="5" creationId="{685C04F5-C043-3A4F-A6C7-F8EAA0F850BA}"/>
          </ac:spMkLst>
        </pc:spChg>
      </pc:sldChg>
      <pc:sldChg chg="del">
        <pc:chgData name="Bec Paroissien" userId="S::rebecca.paroissien@chisholm.edu.au::fd8c8c38-7bf8-4e8a-aa9d-f497265db423" providerId="AD" clId="Web-{5E93C3A4-0954-DD4B-08BE-3D6FDC5A7B63}" dt="2023-02-02T22:41:25.583" v="0"/>
        <pc:sldMkLst>
          <pc:docMk/>
          <pc:sldMk cId="3316333993" sldId="307"/>
        </pc:sldMkLst>
      </pc:sldChg>
    </pc:docChg>
  </pc:docChgLst>
  <pc:docChgLst>
    <pc:chgData name="Dylan Smith" userId="S::dylan.smith@chisholm.edu.au::ca1e2a7c-6009-43d2-a123-9e1c1824c389" providerId="AD" clId="Web-{335BA13E-0EC7-3648-98CA-03E41BD5AD44}"/>
    <pc:docChg chg="addSld delSld modSld sldOrd">
      <pc:chgData name="Dylan Smith" userId="S::dylan.smith@chisholm.edu.au::ca1e2a7c-6009-43d2-a123-9e1c1824c389" providerId="AD" clId="Web-{335BA13E-0EC7-3648-98CA-03E41BD5AD44}" dt="2021-12-06T00:54:53.116" v="50"/>
      <pc:docMkLst>
        <pc:docMk/>
      </pc:docMkLst>
      <pc:sldChg chg="add del">
        <pc:chgData name="Dylan Smith" userId="S::dylan.smith@chisholm.edu.au::ca1e2a7c-6009-43d2-a123-9e1c1824c389" providerId="AD" clId="Web-{335BA13E-0EC7-3648-98CA-03E41BD5AD44}" dt="2021-12-06T00:54:51.553" v="49"/>
        <pc:sldMkLst>
          <pc:docMk/>
          <pc:sldMk cId="3488454785" sldId="261"/>
        </pc:sldMkLst>
      </pc:sldChg>
      <pc:sldChg chg="add del">
        <pc:chgData name="Dylan Smith" userId="S::dylan.smith@chisholm.edu.au::ca1e2a7c-6009-43d2-a123-9e1c1824c389" providerId="AD" clId="Web-{335BA13E-0EC7-3648-98CA-03E41BD5AD44}" dt="2021-12-06T00:54:53.116" v="50"/>
        <pc:sldMkLst>
          <pc:docMk/>
          <pc:sldMk cId="4079641955" sldId="264"/>
        </pc:sldMkLst>
      </pc:sldChg>
      <pc:sldChg chg="del">
        <pc:chgData name="Dylan Smith" userId="S::dylan.smith@chisholm.edu.au::ca1e2a7c-6009-43d2-a123-9e1c1824c389" providerId="AD" clId="Web-{335BA13E-0EC7-3648-98CA-03E41BD5AD44}" dt="2021-12-06T00:51:43.064" v="10"/>
        <pc:sldMkLst>
          <pc:docMk/>
          <pc:sldMk cId="1400779145" sldId="265"/>
        </pc:sldMkLst>
      </pc:sldChg>
      <pc:sldChg chg="del">
        <pc:chgData name="Dylan Smith" userId="S::dylan.smith@chisholm.edu.au::ca1e2a7c-6009-43d2-a123-9e1c1824c389" providerId="AD" clId="Web-{335BA13E-0EC7-3648-98CA-03E41BD5AD44}" dt="2021-12-06T00:50:30.266" v="1"/>
        <pc:sldMkLst>
          <pc:docMk/>
          <pc:sldMk cId="152245052" sldId="266"/>
        </pc:sldMkLst>
      </pc:sldChg>
      <pc:sldChg chg="del">
        <pc:chgData name="Dylan Smith" userId="S::dylan.smith@chisholm.edu.au::ca1e2a7c-6009-43d2-a123-9e1c1824c389" providerId="AD" clId="Web-{335BA13E-0EC7-3648-98CA-03E41BD5AD44}" dt="2021-12-06T00:50:34.625" v="2"/>
        <pc:sldMkLst>
          <pc:docMk/>
          <pc:sldMk cId="1205392020" sldId="267"/>
        </pc:sldMkLst>
      </pc:sldChg>
      <pc:sldChg chg="delSp">
        <pc:chgData name="Dylan Smith" userId="S::dylan.smith@chisholm.edu.au::ca1e2a7c-6009-43d2-a123-9e1c1824c389" providerId="AD" clId="Web-{335BA13E-0EC7-3648-98CA-03E41BD5AD44}" dt="2021-12-06T00:51:21.376" v="8"/>
        <pc:sldMkLst>
          <pc:docMk/>
          <pc:sldMk cId="3678386008" sldId="268"/>
        </pc:sldMkLst>
        <pc:picChg chg="del">
          <ac:chgData name="Dylan Smith" userId="S::dylan.smith@chisholm.edu.au::ca1e2a7c-6009-43d2-a123-9e1c1824c389" providerId="AD" clId="Web-{335BA13E-0EC7-3648-98CA-03E41BD5AD44}" dt="2021-12-06T00:51:21.376" v="8"/>
          <ac:picMkLst>
            <pc:docMk/>
            <pc:sldMk cId="3678386008" sldId="268"/>
            <ac:picMk id="5" creationId="{5502D2FB-44F0-0B46-B86D-8C6535771D86}"/>
          </ac:picMkLst>
        </pc:picChg>
      </pc:sldChg>
      <pc:sldChg chg="del">
        <pc:chgData name="Dylan Smith" userId="S::dylan.smith@chisholm.edu.au::ca1e2a7c-6009-43d2-a123-9e1c1824c389" providerId="AD" clId="Web-{335BA13E-0EC7-3648-98CA-03E41BD5AD44}" dt="2021-12-06T00:51:36.752" v="9"/>
        <pc:sldMkLst>
          <pc:docMk/>
          <pc:sldMk cId="436958745" sldId="271"/>
        </pc:sldMkLst>
      </pc:sldChg>
      <pc:sldChg chg="add del ord">
        <pc:chgData name="Dylan Smith" userId="S::dylan.smith@chisholm.edu.au::ca1e2a7c-6009-43d2-a123-9e1c1824c389" providerId="AD" clId="Web-{335BA13E-0EC7-3648-98CA-03E41BD5AD44}" dt="2021-12-06T00:54:04.802" v="32"/>
        <pc:sldMkLst>
          <pc:docMk/>
          <pc:sldMk cId="823510115" sldId="272"/>
        </pc:sldMkLst>
      </pc:sldChg>
      <pc:sldChg chg="add del">
        <pc:chgData name="Dylan Smith" userId="S::dylan.smith@chisholm.edu.au::ca1e2a7c-6009-43d2-a123-9e1c1824c389" providerId="AD" clId="Web-{335BA13E-0EC7-3648-98CA-03E41BD5AD44}" dt="2021-12-06T00:54:09.411" v="34"/>
        <pc:sldMkLst>
          <pc:docMk/>
          <pc:sldMk cId="348246452" sldId="273"/>
        </pc:sldMkLst>
      </pc:sldChg>
      <pc:sldChg chg="add del">
        <pc:chgData name="Dylan Smith" userId="S::dylan.smith@chisholm.edu.au::ca1e2a7c-6009-43d2-a123-9e1c1824c389" providerId="AD" clId="Web-{335BA13E-0EC7-3648-98CA-03E41BD5AD44}" dt="2021-12-06T00:54:45.334" v="47"/>
        <pc:sldMkLst>
          <pc:docMk/>
          <pc:sldMk cId="2081645703" sldId="276"/>
        </pc:sldMkLst>
      </pc:sldChg>
      <pc:sldChg chg="add del">
        <pc:chgData name="Dylan Smith" userId="S::dylan.smith@chisholm.edu.au::ca1e2a7c-6009-43d2-a123-9e1c1824c389" providerId="AD" clId="Web-{335BA13E-0EC7-3648-98CA-03E41BD5AD44}" dt="2021-12-06T00:54:48.428" v="48"/>
        <pc:sldMkLst>
          <pc:docMk/>
          <pc:sldMk cId="4234083783" sldId="277"/>
        </pc:sldMkLst>
      </pc:sldChg>
      <pc:sldChg chg="add del">
        <pc:chgData name="Dylan Smith" userId="S::dylan.smith@chisholm.edu.au::ca1e2a7c-6009-43d2-a123-9e1c1824c389" providerId="AD" clId="Web-{335BA13E-0EC7-3648-98CA-03E41BD5AD44}" dt="2021-12-06T00:54:42.225" v="46"/>
        <pc:sldMkLst>
          <pc:docMk/>
          <pc:sldMk cId="672363926" sldId="278"/>
        </pc:sldMkLst>
      </pc:sldChg>
      <pc:sldChg chg="add del">
        <pc:chgData name="Dylan Smith" userId="S::dylan.smith@chisholm.edu.au::ca1e2a7c-6009-43d2-a123-9e1c1824c389" providerId="AD" clId="Web-{335BA13E-0EC7-3648-98CA-03E41BD5AD44}" dt="2021-12-06T00:54:38.537" v="45"/>
        <pc:sldMkLst>
          <pc:docMk/>
          <pc:sldMk cId="2167723646" sldId="279"/>
        </pc:sldMkLst>
      </pc:sldChg>
      <pc:sldChg chg="addSp add del">
        <pc:chgData name="Dylan Smith" userId="S::dylan.smith@chisholm.edu.au::ca1e2a7c-6009-43d2-a123-9e1c1824c389" providerId="AD" clId="Web-{335BA13E-0EC7-3648-98CA-03E41BD5AD44}" dt="2021-12-06T00:54:28.506" v="41"/>
        <pc:sldMkLst>
          <pc:docMk/>
          <pc:sldMk cId="2249072624" sldId="280"/>
        </pc:sldMkLst>
        <pc:spChg chg="add">
          <ac:chgData name="Dylan Smith" userId="S::dylan.smith@chisholm.edu.au::ca1e2a7c-6009-43d2-a123-9e1c1824c389" providerId="AD" clId="Web-{335BA13E-0EC7-3648-98CA-03E41BD5AD44}" dt="2021-12-06T00:49:00.279" v="0"/>
          <ac:spMkLst>
            <pc:docMk/>
            <pc:sldMk cId="2249072624" sldId="280"/>
            <ac:spMk id="2" creationId="{C3924EFF-3452-4D9D-A35E-A466844CB0B0}"/>
          </ac:spMkLst>
        </pc:spChg>
      </pc:sldChg>
      <pc:sldChg chg="add del">
        <pc:chgData name="Dylan Smith" userId="S::dylan.smith@chisholm.edu.au::ca1e2a7c-6009-43d2-a123-9e1c1824c389" providerId="AD" clId="Web-{335BA13E-0EC7-3648-98CA-03E41BD5AD44}" dt="2021-12-06T00:54:14.958" v="36"/>
        <pc:sldMkLst>
          <pc:docMk/>
          <pc:sldMk cId="3283603155" sldId="281"/>
        </pc:sldMkLst>
      </pc:sldChg>
      <pc:sldChg chg="add del">
        <pc:chgData name="Dylan Smith" userId="S::dylan.smith@chisholm.edu.au::ca1e2a7c-6009-43d2-a123-9e1c1824c389" providerId="AD" clId="Web-{335BA13E-0EC7-3648-98CA-03E41BD5AD44}" dt="2021-12-06T00:54:17.818" v="37"/>
        <pc:sldMkLst>
          <pc:docMk/>
          <pc:sldMk cId="3254711485" sldId="282"/>
        </pc:sldMkLst>
      </pc:sldChg>
      <pc:sldChg chg="add del">
        <pc:chgData name="Dylan Smith" userId="S::dylan.smith@chisholm.edu.au::ca1e2a7c-6009-43d2-a123-9e1c1824c389" providerId="AD" clId="Web-{335BA13E-0EC7-3648-98CA-03E41BD5AD44}" dt="2021-12-06T00:54:35.834" v="44"/>
        <pc:sldMkLst>
          <pc:docMk/>
          <pc:sldMk cId="894000577" sldId="283"/>
        </pc:sldMkLst>
      </pc:sldChg>
      <pc:sldChg chg="delSp modSp ord">
        <pc:chgData name="Dylan Smith" userId="S::dylan.smith@chisholm.edu.au::ca1e2a7c-6009-43d2-a123-9e1c1824c389" providerId="AD" clId="Web-{335BA13E-0EC7-3648-98CA-03E41BD5AD44}" dt="2021-12-06T00:54:07.052" v="33"/>
        <pc:sldMkLst>
          <pc:docMk/>
          <pc:sldMk cId="4107933527" sldId="285"/>
        </pc:sldMkLst>
        <pc:spChg chg="mod">
          <ac:chgData name="Dylan Smith" userId="S::dylan.smith@chisholm.edu.au::ca1e2a7c-6009-43d2-a123-9e1c1824c389" providerId="AD" clId="Web-{335BA13E-0EC7-3648-98CA-03E41BD5AD44}" dt="2021-12-06T00:51:13.345" v="6" actId="14100"/>
          <ac:spMkLst>
            <pc:docMk/>
            <pc:sldMk cId="4107933527" sldId="285"/>
            <ac:spMk id="2" creationId="{9D33520C-C67B-C049-928B-5413F0072053}"/>
          </ac:spMkLst>
        </pc:spChg>
        <pc:spChg chg="mod">
          <ac:chgData name="Dylan Smith" userId="S::dylan.smith@chisholm.edu.au::ca1e2a7c-6009-43d2-a123-9e1c1824c389" providerId="AD" clId="Web-{335BA13E-0EC7-3648-98CA-03E41BD5AD44}" dt="2021-12-06T00:51:16.767" v="7" actId="14100"/>
          <ac:spMkLst>
            <pc:docMk/>
            <pc:sldMk cId="4107933527" sldId="285"/>
            <ac:spMk id="3" creationId="{7672CE30-0625-824A-B170-377EDFC60F89}"/>
          </ac:spMkLst>
        </pc:spChg>
        <pc:picChg chg="del">
          <ac:chgData name="Dylan Smith" userId="S::dylan.smith@chisholm.edu.au::ca1e2a7c-6009-43d2-a123-9e1c1824c389" providerId="AD" clId="Web-{335BA13E-0EC7-3648-98CA-03E41BD5AD44}" dt="2021-12-06T00:50:54.547" v="3"/>
          <ac:picMkLst>
            <pc:docMk/>
            <pc:sldMk cId="4107933527" sldId="285"/>
            <ac:picMk id="4" creationId="{A55A848C-86B5-D74B-94F1-82FCDC6566CB}"/>
          </ac:picMkLst>
        </pc:picChg>
      </pc:sldChg>
      <pc:sldChg chg="add del">
        <pc:chgData name="Dylan Smith" userId="S::dylan.smith@chisholm.edu.au::ca1e2a7c-6009-43d2-a123-9e1c1824c389" providerId="AD" clId="Web-{335BA13E-0EC7-3648-98CA-03E41BD5AD44}" dt="2021-12-06T00:54:25.912" v="40"/>
        <pc:sldMkLst>
          <pc:docMk/>
          <pc:sldMk cId="199438481" sldId="288"/>
        </pc:sldMkLst>
      </pc:sldChg>
      <pc:sldChg chg="add del">
        <pc:chgData name="Dylan Smith" userId="S::dylan.smith@chisholm.edu.au::ca1e2a7c-6009-43d2-a123-9e1c1824c389" providerId="AD" clId="Web-{335BA13E-0EC7-3648-98CA-03E41BD5AD44}" dt="2021-12-06T00:54:23.146" v="39"/>
        <pc:sldMkLst>
          <pc:docMk/>
          <pc:sldMk cId="1343490259" sldId="289"/>
        </pc:sldMkLst>
      </pc:sldChg>
      <pc:sldChg chg="add del">
        <pc:chgData name="Dylan Smith" userId="S::dylan.smith@chisholm.edu.au::ca1e2a7c-6009-43d2-a123-9e1c1824c389" providerId="AD" clId="Web-{335BA13E-0EC7-3648-98CA-03E41BD5AD44}" dt="2021-12-06T00:54:20.584" v="38"/>
        <pc:sldMkLst>
          <pc:docMk/>
          <pc:sldMk cId="158091404" sldId="290"/>
        </pc:sldMkLst>
      </pc:sldChg>
      <pc:sldChg chg="add del">
        <pc:chgData name="Dylan Smith" userId="S::dylan.smith@chisholm.edu.au::ca1e2a7c-6009-43d2-a123-9e1c1824c389" providerId="AD" clId="Web-{335BA13E-0EC7-3648-98CA-03E41BD5AD44}" dt="2021-12-06T00:54:33.584" v="43"/>
        <pc:sldMkLst>
          <pc:docMk/>
          <pc:sldMk cId="3216804482" sldId="291"/>
        </pc:sldMkLst>
      </pc:sldChg>
      <pc:sldChg chg="ord">
        <pc:chgData name="Dylan Smith" userId="S::dylan.smith@chisholm.edu.au::ca1e2a7c-6009-43d2-a123-9e1c1824c389" providerId="AD" clId="Web-{335BA13E-0EC7-3648-98CA-03E41BD5AD44}" dt="2021-12-06T00:54:31.271" v="42"/>
        <pc:sldMkLst>
          <pc:docMk/>
          <pc:sldMk cId="466150176" sldId="292"/>
        </pc:sldMkLst>
      </pc:sldChg>
      <pc:sldChg chg="add del">
        <pc:chgData name="Dylan Smith" userId="S::dylan.smith@chisholm.edu.au::ca1e2a7c-6009-43d2-a123-9e1c1824c389" providerId="AD" clId="Web-{335BA13E-0EC7-3648-98CA-03E41BD5AD44}" dt="2021-12-06T00:54:11.833" v="35"/>
        <pc:sldMkLst>
          <pc:docMk/>
          <pc:sldMk cId="1871148217" sldId="293"/>
        </pc:sldMkLst>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b="0" dirty="0">
                <a:solidFill>
                  <a:schemeClr val="bg1"/>
                </a:solidFill>
                <a:latin typeface="News Gothic MT" panose="020B0503020103020203" pitchFamily="34" charset="0"/>
              </a:rPr>
              <a:t>Series 1</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stacked"/>
        <c:varyColors val="0"/>
        <c:dLbls>
          <c:showLegendKey val="0"/>
          <c:showVal val="1"/>
          <c:showCatName val="0"/>
          <c:showSerName val="0"/>
          <c:showPercent val="0"/>
          <c:showBubbleSize val="0"/>
        </c:dLbls>
        <c:gapWidth val="6"/>
        <c:overlap val="100"/>
        <c:axId val="224664800"/>
        <c:axId val="224527696"/>
      </c:barChart>
      <c:catAx>
        <c:axId val="22466480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ln>
                  <a:noFill/>
                </a:ln>
                <a:solidFill>
                  <a:schemeClr val="bg1"/>
                </a:solidFill>
                <a:latin typeface="+mn-lt"/>
                <a:ea typeface="+mn-ea"/>
                <a:cs typeface="+mn-cs"/>
              </a:defRPr>
            </a:pPr>
            <a:endParaRPr lang="en-US"/>
          </a:p>
        </c:txPr>
        <c:crossAx val="224527696"/>
        <c:crosses val="autoZero"/>
        <c:auto val="1"/>
        <c:lblAlgn val="ctr"/>
        <c:lblOffset val="100"/>
        <c:noMultiLvlLbl val="0"/>
      </c:catAx>
      <c:valAx>
        <c:axId val="224527696"/>
        <c:scaling>
          <c:orientation val="minMax"/>
        </c:scaling>
        <c:delete val="1"/>
        <c:axPos val="l"/>
        <c:numFmt formatCode="0%" sourceLinked="1"/>
        <c:majorTickMark val="none"/>
        <c:minorTickMark val="none"/>
        <c:tickLblPos val="nextTo"/>
        <c:crossAx val="22466480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withinLinear" id="14">
  <a:schemeClr val="accent1"/>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3EB49DA-41FA-2A4E-B736-6DAA643869BF}" type="datetimeFigureOut">
              <a:rPr lang="en-US" smtClean="0"/>
              <a:t>2/2/2023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F402689-B21E-D847-B5EE-F5D95236583D}" type="slidenum">
              <a:rPr lang="en-US" smtClean="0"/>
              <a:t>‹#›</a:t>
            </a:fld>
            <a:endParaRPr lang="en-US" dirty="0"/>
          </a:p>
        </p:txBody>
      </p:sp>
    </p:spTree>
    <p:extLst>
      <p:ext uri="{BB962C8B-B14F-4D97-AF65-F5344CB8AC3E}">
        <p14:creationId xmlns:p14="http://schemas.microsoft.com/office/powerpoint/2010/main" val="41966807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402689-B21E-D847-B5EE-F5D95236583D}" type="slidenum">
              <a:rPr lang="en-US" smtClean="0"/>
              <a:t>1</a:t>
            </a:fld>
            <a:endParaRPr lang="en-US" dirty="0"/>
          </a:p>
        </p:txBody>
      </p:sp>
    </p:spTree>
    <p:extLst>
      <p:ext uri="{BB962C8B-B14F-4D97-AF65-F5344CB8AC3E}">
        <p14:creationId xmlns:p14="http://schemas.microsoft.com/office/powerpoint/2010/main" val="19553374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F402689-B21E-D847-B5EE-F5D95236583D}" type="slidenum">
              <a:rPr lang="en-US" smtClean="0"/>
              <a:t>10</a:t>
            </a:fld>
            <a:endParaRPr lang="en-US" dirty="0"/>
          </a:p>
        </p:txBody>
      </p:sp>
    </p:spTree>
    <p:extLst>
      <p:ext uri="{BB962C8B-B14F-4D97-AF65-F5344CB8AC3E}">
        <p14:creationId xmlns:p14="http://schemas.microsoft.com/office/powerpoint/2010/main" val="39614447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F402689-B21E-D847-B5EE-F5D95236583D}" type="slidenum">
              <a:rPr lang="en-US" smtClean="0"/>
              <a:t>11</a:t>
            </a:fld>
            <a:endParaRPr lang="en-US" dirty="0"/>
          </a:p>
        </p:txBody>
      </p:sp>
    </p:spTree>
    <p:extLst>
      <p:ext uri="{BB962C8B-B14F-4D97-AF65-F5344CB8AC3E}">
        <p14:creationId xmlns:p14="http://schemas.microsoft.com/office/powerpoint/2010/main" val="23822848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F402689-B21E-D847-B5EE-F5D95236583D}" type="slidenum">
              <a:rPr lang="en-US" smtClean="0"/>
              <a:t>23</a:t>
            </a:fld>
            <a:endParaRPr lang="en-US" dirty="0"/>
          </a:p>
        </p:txBody>
      </p:sp>
    </p:spTree>
    <p:extLst>
      <p:ext uri="{BB962C8B-B14F-4D97-AF65-F5344CB8AC3E}">
        <p14:creationId xmlns:p14="http://schemas.microsoft.com/office/powerpoint/2010/main" val="422632142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22.jpe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6.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6.jp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jpeg"/><Relationship Id="rId7" Type="http://schemas.openxmlformats.org/officeDocument/2006/relationships/image" Target="../media/image11.png"/><Relationship Id="rId2" Type="http://schemas.openxmlformats.org/officeDocument/2006/relationships/image" Target="../media/image6.jpg"/><Relationship Id="rId1" Type="http://schemas.openxmlformats.org/officeDocument/2006/relationships/slideMaster" Target="../slideMasters/slideMaster2.xml"/><Relationship Id="rId6" Type="http://schemas.openxmlformats.org/officeDocument/2006/relationships/image" Target="../media/image10.jpeg"/><Relationship Id="rId5" Type="http://schemas.openxmlformats.org/officeDocument/2006/relationships/image" Target="../media/image9.png"/><Relationship Id="rId4" Type="http://schemas.openxmlformats.org/officeDocument/2006/relationships/image" Target="../media/image8.png"/></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Master" Target="../slideMasters/slideMaster2.xml"/><Relationship Id="rId6" Type="http://schemas.openxmlformats.org/officeDocument/2006/relationships/image" Target="../media/image16.jpeg"/><Relationship Id="rId5" Type="http://schemas.openxmlformats.org/officeDocument/2006/relationships/image" Target="../media/image15.jpeg"/><Relationship Id="rId4" Type="http://schemas.openxmlformats.org/officeDocument/2006/relationships/image" Target="../media/image14.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 Id="rId4" Type="http://schemas.openxmlformats.org/officeDocument/2006/relationships/image" Target="../media/image20.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2_Title Only">
    <p:bg>
      <p:bgPr>
        <a:solidFill>
          <a:schemeClr val="bg1"/>
        </a:solidFill>
        <a:effectLst/>
      </p:bgPr>
    </p:bg>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079DBC78-75D7-6D44-82BC-4CFCC067C75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r="-32" b="-6076"/>
          <a:stretch/>
        </p:blipFill>
        <p:spPr>
          <a:xfrm>
            <a:off x="-12357" y="-18514"/>
            <a:ext cx="12224429" cy="6864939"/>
          </a:xfrm>
          <a:prstGeom prst="rect">
            <a:avLst/>
          </a:prstGeom>
        </p:spPr>
      </p:pic>
      <p:sp>
        <p:nvSpPr>
          <p:cNvPr id="2" name="Title 1">
            <a:extLst>
              <a:ext uri="{FF2B5EF4-FFF2-40B4-BE49-F238E27FC236}">
                <a16:creationId xmlns:a16="http://schemas.microsoft.com/office/drawing/2014/main" id="{B72DF8B3-5259-7144-A813-4078A3B89457}"/>
              </a:ext>
            </a:extLst>
          </p:cNvPr>
          <p:cNvSpPr>
            <a:spLocks noGrp="1"/>
          </p:cNvSpPr>
          <p:nvPr>
            <p:ph type="title"/>
          </p:nvPr>
        </p:nvSpPr>
        <p:spPr>
          <a:xfrm>
            <a:off x="428625" y="5222875"/>
            <a:ext cx="10515600" cy="1325563"/>
          </a:xfrm>
          <a:prstGeom prst="rect">
            <a:avLst/>
          </a:prstGeom>
        </p:spPr>
        <p:txBody>
          <a:bodyPr/>
          <a:lstStyle/>
          <a:p>
            <a:r>
              <a:rPr lang="en-GB"/>
              <a:t>Click to edit Master title style</a:t>
            </a:r>
            <a:endParaRPr lang="en-US"/>
          </a:p>
        </p:txBody>
      </p:sp>
      <p:pic>
        <p:nvPicPr>
          <p:cNvPr id="18" name="Picture 17">
            <a:extLst>
              <a:ext uri="{FF2B5EF4-FFF2-40B4-BE49-F238E27FC236}">
                <a16:creationId xmlns:a16="http://schemas.microsoft.com/office/drawing/2014/main" id="{67FE7F9B-53AC-D940-867E-2B41355514E2}"/>
              </a:ext>
              <a:ext uri="{C183D7F6-B498-43B3-948B-1728B52AA6E4}">
                <adec:decorative xmlns:adec="http://schemas.microsoft.com/office/drawing/2017/decorative" val="1"/>
              </a:ext>
            </a:extLst>
          </p:cNvPr>
          <p:cNvPicPr>
            <a:picLocks noChangeAspect="1"/>
          </p:cNvPicPr>
          <p:nvPr userDrawn="1"/>
        </p:nvPicPr>
        <p:blipFill>
          <a:blip r:embed="rId3"/>
          <a:srcRect/>
          <a:stretch/>
        </p:blipFill>
        <p:spPr>
          <a:xfrm>
            <a:off x="-12356" y="2569425"/>
            <a:ext cx="12224426" cy="4312506"/>
          </a:xfrm>
          <a:prstGeom prst="rect">
            <a:avLst/>
          </a:prstGeom>
        </p:spPr>
      </p:pic>
      <p:pic>
        <p:nvPicPr>
          <p:cNvPr id="7" name="Picture 6" descr="A picture containing text, clipart&#10;&#10;Description automatically generated">
            <a:extLst>
              <a:ext uri="{FF2B5EF4-FFF2-40B4-BE49-F238E27FC236}">
                <a16:creationId xmlns:a16="http://schemas.microsoft.com/office/drawing/2014/main" id="{A4606DF4-F2F7-C442-BE14-A8604270205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865927" y="6157732"/>
            <a:ext cx="1941671" cy="340246"/>
          </a:xfrm>
          <a:prstGeom prst="rect">
            <a:avLst/>
          </a:prstGeom>
        </p:spPr>
      </p:pic>
      <p:sp>
        <p:nvSpPr>
          <p:cNvPr id="8" name="Text Placeholder 26">
            <a:extLst>
              <a:ext uri="{FF2B5EF4-FFF2-40B4-BE49-F238E27FC236}">
                <a16:creationId xmlns:a16="http://schemas.microsoft.com/office/drawing/2014/main" id="{21D37A0F-47B8-3E43-9C36-DB870A736EB2}"/>
              </a:ext>
            </a:extLst>
          </p:cNvPr>
          <p:cNvSpPr>
            <a:spLocks noGrp="1"/>
          </p:cNvSpPr>
          <p:nvPr>
            <p:ph type="body" sz="quarter" idx="10" hasCustomPrompt="1"/>
          </p:nvPr>
        </p:nvSpPr>
        <p:spPr>
          <a:xfrm>
            <a:off x="395976" y="5633005"/>
            <a:ext cx="10947213" cy="524724"/>
          </a:xfrm>
          <a:prstGeom prst="rect">
            <a:avLst/>
          </a:prstGeom>
        </p:spPr>
        <p:txBody>
          <a:bodyPr lIns="0" tIns="0" rIns="0" bIns="72000" anchor="t" anchorCtr="0"/>
          <a:lstStyle>
            <a:lvl1pPr marL="0" indent="0">
              <a:buNone/>
              <a:defRPr sz="3600" b="1">
                <a:solidFill>
                  <a:schemeClr val="bg1"/>
                </a:solidFill>
              </a:defRPr>
            </a:lvl1pPr>
            <a:lvl2pPr marL="457200" indent="0">
              <a:buNone/>
              <a:defRPr sz="4000" b="1"/>
            </a:lvl2pPr>
            <a:lvl3pPr marL="914400" indent="0">
              <a:buNone/>
              <a:defRPr sz="4000" b="1"/>
            </a:lvl3pPr>
            <a:lvl4pPr marL="1371600" indent="0">
              <a:buNone/>
              <a:defRPr sz="4000" b="1"/>
            </a:lvl4pPr>
            <a:lvl5pPr marL="1828800" indent="0">
              <a:buNone/>
              <a:defRPr sz="4000" b="1"/>
            </a:lvl5pPr>
          </a:lstStyle>
          <a:p>
            <a:pPr lvl="0"/>
            <a:r>
              <a:rPr lang="en-GB" dirty="0"/>
              <a:t>One line heading</a:t>
            </a:r>
          </a:p>
          <a:p>
            <a:pPr lvl="0"/>
            <a:endParaRPr lang="en-GB" dirty="0"/>
          </a:p>
        </p:txBody>
      </p:sp>
      <p:sp>
        <p:nvSpPr>
          <p:cNvPr id="9" name="Text Placeholder 28">
            <a:extLst>
              <a:ext uri="{FF2B5EF4-FFF2-40B4-BE49-F238E27FC236}">
                <a16:creationId xmlns:a16="http://schemas.microsoft.com/office/drawing/2014/main" id="{813BD69F-7CF5-DC48-8400-C033DC4C0F27}"/>
              </a:ext>
            </a:extLst>
          </p:cNvPr>
          <p:cNvSpPr>
            <a:spLocks noGrp="1"/>
          </p:cNvSpPr>
          <p:nvPr>
            <p:ph type="body" sz="quarter" idx="11" hasCustomPrompt="1"/>
          </p:nvPr>
        </p:nvSpPr>
        <p:spPr>
          <a:xfrm>
            <a:off x="395976" y="6186895"/>
            <a:ext cx="9211011" cy="340247"/>
          </a:xfrm>
          <a:prstGeom prst="rect">
            <a:avLst/>
          </a:prstGeom>
        </p:spPr>
        <p:txBody>
          <a:bodyPr lIns="0" tIns="0" rIns="0" bIns="0"/>
          <a:lstStyle>
            <a:lvl1pPr marL="0" indent="0">
              <a:buNone/>
              <a:defRPr>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GB" dirty="0"/>
              <a:t>One line subheading</a:t>
            </a:r>
            <a:endParaRPr lang="en-US" dirty="0"/>
          </a:p>
        </p:txBody>
      </p:sp>
    </p:spTree>
    <p:extLst>
      <p:ext uri="{BB962C8B-B14F-4D97-AF65-F5344CB8AC3E}">
        <p14:creationId xmlns:p14="http://schemas.microsoft.com/office/powerpoint/2010/main" val="3607948327"/>
      </p:ext>
    </p:extLst>
  </p:cSld>
  <p:clrMapOvr>
    <a:masterClrMapping/>
  </p:clrMapOvr>
  <p:extLst>
    <p:ext uri="{DCECCB84-F9BA-43D5-87BE-67443E8EF086}">
      <p15:sldGuideLst xmlns:p15="http://schemas.microsoft.com/office/powerpoint/2012/main">
        <p15:guide id="1" orient="horz" pos="4065"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A3A6F30-378F-5F4E-B8E4-8E46480A47DF}"/>
              </a:ext>
            </a:extLst>
          </p:cNvPr>
          <p:cNvSpPr txBox="1"/>
          <p:nvPr userDrawn="1"/>
        </p:nvSpPr>
        <p:spPr>
          <a:xfrm>
            <a:off x="4920656" y="5105814"/>
            <a:ext cx="7166927" cy="1535100"/>
          </a:xfrm>
          <a:prstGeom prst="rect">
            <a:avLst/>
          </a:prstGeom>
          <a:noFill/>
        </p:spPr>
        <p:txBody>
          <a:bodyPr wrap="square" lIns="0" tIns="0" rIns="0" bIns="0" rtlCol="0">
            <a:spAutoFit/>
          </a:bodyPr>
          <a:lstStyle/>
          <a:p>
            <a:pPr>
              <a:lnSpc>
                <a:spcPct val="150000"/>
              </a:lnSpc>
            </a:pPr>
            <a:r>
              <a:rPr lang="en-AU" sz="1200" b="1" i="0" kern="1200" dirty="0">
                <a:solidFill>
                  <a:schemeClr val="bg1"/>
                </a:solidFill>
                <a:effectLst/>
                <a:latin typeface="News Gothic MT" panose="020B0503020103020203" pitchFamily="34" charset="0"/>
                <a:ea typeface="+mn-ea"/>
                <a:cs typeface="+mn-cs"/>
              </a:rPr>
              <a:t>In summary:</a:t>
            </a:r>
          </a:p>
          <a:p>
            <a:pPr>
              <a:lnSpc>
                <a:spcPct val="125000"/>
              </a:lnSpc>
            </a:pPr>
            <a:r>
              <a:rPr lang="en-AU" sz="1000" b="0" i="0" kern="1200" dirty="0">
                <a:solidFill>
                  <a:schemeClr val="bg1"/>
                </a:solidFill>
                <a:effectLst/>
                <a:latin typeface="News Gothic MT" panose="020B0503020103020203" pitchFamily="34" charset="0"/>
                <a:ea typeface="+mn-ea"/>
                <a:cs typeface="+mn-cs"/>
              </a:rPr>
              <a:t>&gt;  </a:t>
            </a:r>
            <a:r>
              <a:rPr lang="en-AU" sz="1100" b="0" i="0" kern="1200" dirty="0">
                <a:solidFill>
                  <a:schemeClr val="bg1"/>
                </a:solidFill>
                <a:effectLst/>
                <a:latin typeface="News Gothic MT" panose="020B0503020103020203" pitchFamily="34" charset="0"/>
                <a:ea typeface="+mn-ea"/>
                <a:cs typeface="+mn-cs"/>
              </a:rPr>
              <a:t>We are one of the State’s premier public vocational education and training providers, located in  </a:t>
            </a:r>
            <a:br>
              <a:rPr lang="en-AU" sz="1100" b="0" i="0" kern="1200" dirty="0">
                <a:solidFill>
                  <a:schemeClr val="bg1"/>
                </a:solidFill>
                <a:effectLst/>
                <a:latin typeface="News Gothic MT" panose="020B0503020103020203" pitchFamily="34" charset="0"/>
                <a:ea typeface="+mn-ea"/>
                <a:cs typeface="+mn-cs"/>
              </a:rPr>
            </a:br>
            <a:r>
              <a:rPr lang="en-AU" sz="1100" b="0" i="0" kern="1200" dirty="0">
                <a:solidFill>
                  <a:schemeClr val="bg1"/>
                </a:solidFill>
                <a:effectLst/>
                <a:latin typeface="News Gothic MT" panose="020B0503020103020203" pitchFamily="34" charset="0"/>
                <a:ea typeface="+mn-ea"/>
                <a:cs typeface="+mn-cs"/>
              </a:rPr>
              <a:t>    Melbourne and Victoria’s southeast </a:t>
            </a:r>
          </a:p>
          <a:p>
            <a:pPr>
              <a:lnSpc>
                <a:spcPct val="125000"/>
              </a:lnSpc>
            </a:pPr>
            <a:r>
              <a:rPr lang="en-AU" sz="1100" b="0" i="0" kern="1200" dirty="0">
                <a:solidFill>
                  <a:schemeClr val="bg1"/>
                </a:solidFill>
                <a:effectLst/>
                <a:latin typeface="News Gothic MT" panose="020B0503020103020203" pitchFamily="34" charset="0"/>
                <a:ea typeface="+mn-ea"/>
                <a:cs typeface="+mn-cs"/>
              </a:rPr>
              <a:t>&gt;  Over 20 years of experience in course delivery as Chisholm Institute of TAFE</a:t>
            </a:r>
          </a:p>
          <a:p>
            <a:pPr>
              <a:lnSpc>
                <a:spcPct val="125000"/>
              </a:lnSpc>
            </a:pPr>
            <a:r>
              <a:rPr lang="en-AU" sz="1100" b="0" i="0" kern="1200" dirty="0">
                <a:solidFill>
                  <a:schemeClr val="bg1"/>
                </a:solidFill>
                <a:effectLst/>
                <a:latin typeface="News Gothic MT" panose="020B0503020103020203" pitchFamily="34" charset="0"/>
                <a:ea typeface="+mn-ea"/>
                <a:cs typeface="+mn-cs"/>
              </a:rPr>
              <a:t>&gt;  Delivery includes on campus, online and in the workplace</a:t>
            </a:r>
          </a:p>
          <a:p>
            <a:pPr>
              <a:lnSpc>
                <a:spcPct val="125000"/>
              </a:lnSpc>
            </a:pPr>
            <a:r>
              <a:rPr lang="en-AU" sz="1100" b="0" i="0" kern="1200" dirty="0">
                <a:solidFill>
                  <a:schemeClr val="bg1"/>
                </a:solidFill>
                <a:effectLst/>
                <a:latin typeface="News Gothic MT" panose="020B0503020103020203" pitchFamily="34" charset="0"/>
                <a:ea typeface="+mn-ea"/>
                <a:cs typeface="+mn-cs"/>
              </a:rPr>
              <a:t>&gt;  We offer certificates to degrees and post graduate qualifications</a:t>
            </a:r>
          </a:p>
          <a:p>
            <a:pPr>
              <a:lnSpc>
                <a:spcPct val="125000"/>
              </a:lnSpc>
            </a:pPr>
            <a:r>
              <a:rPr lang="en-AU" sz="1100" b="0" i="0" kern="1200" dirty="0">
                <a:solidFill>
                  <a:schemeClr val="bg1"/>
                </a:solidFill>
                <a:effectLst/>
                <a:latin typeface="News Gothic MT" panose="020B0503020103020203" pitchFamily="34" charset="0"/>
                <a:ea typeface="+mn-ea"/>
                <a:cs typeface="+mn-cs"/>
              </a:rPr>
              <a:t>&gt;  Guided through the legacy of our namesake Caroline Chisholm – an Australian civil rights pioneer.</a:t>
            </a:r>
          </a:p>
        </p:txBody>
      </p:sp>
      <p:sp>
        <p:nvSpPr>
          <p:cNvPr id="5" name="TextBox 4">
            <a:extLst>
              <a:ext uri="{FF2B5EF4-FFF2-40B4-BE49-F238E27FC236}">
                <a16:creationId xmlns:a16="http://schemas.microsoft.com/office/drawing/2014/main" id="{79D60741-EEF7-034C-981C-CF1053D958CB}"/>
              </a:ext>
            </a:extLst>
          </p:cNvPr>
          <p:cNvSpPr txBox="1"/>
          <p:nvPr userDrawn="1"/>
        </p:nvSpPr>
        <p:spPr>
          <a:xfrm>
            <a:off x="728579" y="4668813"/>
            <a:ext cx="2394886" cy="888320"/>
          </a:xfrm>
          <a:prstGeom prst="rect">
            <a:avLst/>
          </a:prstGeom>
          <a:noFill/>
        </p:spPr>
        <p:txBody>
          <a:bodyPr wrap="square" lIns="0" tIns="0" rIns="0" bIns="0" rtlCol="0">
            <a:spAutoFit/>
          </a:bodyPr>
          <a:lstStyle/>
          <a:p>
            <a:pPr>
              <a:lnSpc>
                <a:spcPct val="150000"/>
              </a:lnSpc>
            </a:pPr>
            <a:r>
              <a:rPr lang="en-AU" sz="4400" b="1" i="0" kern="1200" dirty="0">
                <a:solidFill>
                  <a:schemeClr val="bg1"/>
                </a:solidFill>
                <a:effectLst/>
                <a:latin typeface="News Gothic MT" panose="020B0503020103020203" pitchFamily="34" charset="0"/>
                <a:ea typeface="+mn-ea"/>
                <a:cs typeface="+mn-cs"/>
              </a:rPr>
              <a:t>About us</a:t>
            </a:r>
          </a:p>
        </p:txBody>
      </p:sp>
      <p:sp>
        <p:nvSpPr>
          <p:cNvPr id="6" name="TextBox 5">
            <a:extLst>
              <a:ext uri="{FF2B5EF4-FFF2-40B4-BE49-F238E27FC236}">
                <a16:creationId xmlns:a16="http://schemas.microsoft.com/office/drawing/2014/main" id="{C100586C-04DD-B04A-8CFA-B9422F09925A}"/>
              </a:ext>
            </a:extLst>
          </p:cNvPr>
          <p:cNvSpPr txBox="1"/>
          <p:nvPr userDrawn="1"/>
        </p:nvSpPr>
        <p:spPr>
          <a:xfrm>
            <a:off x="728579" y="5664631"/>
            <a:ext cx="3646068" cy="861774"/>
          </a:xfrm>
          <a:prstGeom prst="rect">
            <a:avLst/>
          </a:prstGeom>
          <a:noFill/>
        </p:spPr>
        <p:txBody>
          <a:bodyPr wrap="square" lIns="0" tIns="0" rIns="0" bIns="0" rtlCol="0">
            <a:spAutoFit/>
          </a:bodyPr>
          <a:lstStyle/>
          <a:p>
            <a:r>
              <a:rPr lang="en-AU" sz="1400" b="0" i="0" kern="1200" dirty="0">
                <a:solidFill>
                  <a:schemeClr val="bg1"/>
                </a:solidFill>
                <a:effectLst/>
                <a:latin typeface="News Gothic MT" panose="020B0503020103020203" pitchFamily="34" charset="0"/>
                <a:ea typeface="+mn-ea"/>
                <a:cs typeface="+mn-cs"/>
              </a:rPr>
              <a:t>Purpose – to deliver engaging education that makes a real and lasting difference to our diverse local, national and international communities and markets.</a:t>
            </a:r>
          </a:p>
        </p:txBody>
      </p:sp>
    </p:spTree>
    <p:extLst>
      <p:ext uri="{BB962C8B-B14F-4D97-AF65-F5344CB8AC3E}">
        <p14:creationId xmlns:p14="http://schemas.microsoft.com/office/powerpoint/2010/main" val="2543430492"/>
      </p:ext>
    </p:extLst>
  </p:cSld>
  <p:clrMapOvr>
    <a:masterClrMapping/>
  </p:clrMapOvr>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Section Header">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graphicFrame>
        <p:nvGraphicFramePr>
          <p:cNvPr id="7" name="Chart 6">
            <a:extLst>
              <a:ext uri="{FF2B5EF4-FFF2-40B4-BE49-F238E27FC236}">
                <a16:creationId xmlns:a16="http://schemas.microsoft.com/office/drawing/2014/main" id="{D89858CD-AFF8-924A-B96D-CF1F0F4821FC}"/>
              </a:ext>
            </a:extLst>
          </p:cNvPr>
          <p:cNvGraphicFramePr/>
          <p:nvPr userDrawn="1">
            <p:extLst>
              <p:ext uri="{D42A27DB-BD31-4B8C-83A1-F6EECF244321}">
                <p14:modId xmlns:p14="http://schemas.microsoft.com/office/powerpoint/2010/main" val="573394082"/>
              </p:ext>
            </p:extLst>
          </p:nvPr>
        </p:nvGraphicFramePr>
        <p:xfrm>
          <a:off x="1255819" y="1807830"/>
          <a:ext cx="2444307" cy="2292217"/>
        </p:xfrm>
        <a:graphic>
          <a:graphicData uri="http://schemas.openxmlformats.org/drawingml/2006/chart">
            <c:chart xmlns:c="http://schemas.openxmlformats.org/drawingml/2006/chart" xmlns:r="http://schemas.openxmlformats.org/officeDocument/2006/relationships" r:id="rId3"/>
          </a:graphicData>
        </a:graphic>
      </p:graphicFrame>
      <p:sp>
        <p:nvSpPr>
          <p:cNvPr id="19" name="TextBox 18">
            <a:extLst>
              <a:ext uri="{FF2B5EF4-FFF2-40B4-BE49-F238E27FC236}">
                <a16:creationId xmlns:a16="http://schemas.microsoft.com/office/drawing/2014/main" id="{1DF5C258-6085-8941-B8AA-155FEFCF6F63}"/>
              </a:ext>
            </a:extLst>
          </p:cNvPr>
          <p:cNvSpPr txBox="1"/>
          <p:nvPr userDrawn="1"/>
        </p:nvSpPr>
        <p:spPr>
          <a:xfrm>
            <a:off x="742013" y="1051905"/>
            <a:ext cx="5266393" cy="1446550"/>
          </a:xfrm>
          <a:prstGeom prst="rect">
            <a:avLst/>
          </a:prstGeom>
          <a:noFill/>
        </p:spPr>
        <p:txBody>
          <a:bodyPr wrap="square" lIns="0" tIns="0" rIns="0" bIns="180000" rtlCol="0">
            <a:noAutofit/>
          </a:bodyPr>
          <a:lstStyle/>
          <a:p>
            <a:pPr>
              <a:lnSpc>
                <a:spcPct val="90000"/>
              </a:lnSpc>
            </a:pPr>
            <a:r>
              <a:rPr lang="en-US" sz="4400" b="1" i="0" dirty="0">
                <a:solidFill>
                  <a:srgbClr val="59B5DA"/>
                </a:solidFill>
                <a:latin typeface="News Gothic MT" panose="020B0503020103020203" pitchFamily="34" charset="0"/>
              </a:rPr>
              <a:t>Acknowledgement of country</a:t>
            </a:r>
          </a:p>
        </p:txBody>
      </p:sp>
    </p:spTree>
    <p:extLst>
      <p:ext uri="{BB962C8B-B14F-4D97-AF65-F5344CB8AC3E}">
        <p14:creationId xmlns:p14="http://schemas.microsoft.com/office/powerpoint/2010/main" val="1988193335"/>
      </p:ext>
    </p:extLst>
  </p:cSld>
  <p:clrMapOvr>
    <a:masterClrMapping/>
  </p:clrMapOvr>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677AC8-CEBA-B74B-B2A8-555741E40CCA}"/>
              </a:ext>
            </a:extLst>
          </p:cNvPr>
          <p:cNvSpPr>
            <a:spLocks noGrp="1"/>
          </p:cNvSpPr>
          <p:nvPr>
            <p:ph type="ctrTitle" hasCustomPrompt="1"/>
          </p:nvPr>
        </p:nvSpPr>
        <p:spPr>
          <a:xfrm>
            <a:off x="739815" y="1597307"/>
            <a:ext cx="6626185" cy="2592727"/>
          </a:xfrm>
        </p:spPr>
        <p:txBody>
          <a:bodyPr lIns="0" tIns="0" rIns="0" bIns="0" anchor="t" anchorCtr="0">
            <a:normAutofit/>
          </a:bodyPr>
          <a:lstStyle>
            <a:lvl1pPr algn="l">
              <a:defRPr sz="3600" b="1">
                <a:solidFill>
                  <a:schemeClr val="bg1"/>
                </a:solidFill>
              </a:defRPr>
            </a:lvl1pPr>
          </a:lstStyle>
          <a:p>
            <a:r>
              <a:rPr lang="en-GB" dirty="0"/>
              <a:t>“Quote here. Max five lines”</a:t>
            </a:r>
            <a:br>
              <a:rPr lang="en-GB" dirty="0"/>
            </a:br>
            <a:r>
              <a:rPr lang="en-GB" dirty="0"/>
              <a:t>“Quote here. Max five lines”</a:t>
            </a:r>
            <a:br>
              <a:rPr lang="en-GB" dirty="0"/>
            </a:br>
            <a:r>
              <a:rPr lang="en-GB" dirty="0"/>
              <a:t>“Quote here. Max five lines”</a:t>
            </a:r>
            <a:br>
              <a:rPr lang="en-GB" dirty="0"/>
            </a:br>
            <a:r>
              <a:rPr lang="en-GB" dirty="0"/>
              <a:t>“Quote here. Max five lines”</a:t>
            </a:r>
            <a:br>
              <a:rPr lang="en-GB" dirty="0"/>
            </a:br>
            <a:r>
              <a:rPr lang="en-GB" dirty="0"/>
              <a:t>“Quote here. Max five lines”</a:t>
            </a:r>
            <a:endParaRPr lang="en-US" dirty="0"/>
          </a:p>
        </p:txBody>
      </p:sp>
      <p:sp>
        <p:nvSpPr>
          <p:cNvPr id="3" name="Subtitle 2">
            <a:extLst>
              <a:ext uri="{FF2B5EF4-FFF2-40B4-BE49-F238E27FC236}">
                <a16:creationId xmlns:a16="http://schemas.microsoft.com/office/drawing/2014/main" id="{1329773B-F570-EA42-B424-F62954BC236F}"/>
              </a:ext>
            </a:extLst>
          </p:cNvPr>
          <p:cNvSpPr>
            <a:spLocks noGrp="1"/>
          </p:cNvSpPr>
          <p:nvPr>
            <p:ph type="subTitle" idx="1" hasCustomPrompt="1"/>
          </p:nvPr>
        </p:nvSpPr>
        <p:spPr>
          <a:xfrm>
            <a:off x="739815" y="4363656"/>
            <a:ext cx="6626185" cy="462988"/>
          </a:xfrm>
        </p:spPr>
        <p:txBody>
          <a:bodyPr lIns="0" tIns="0" rIns="0" bIns="0"/>
          <a:lstStyle>
            <a:lvl1pPr marL="0" indent="0" algn="l">
              <a:buNone/>
              <a:defRPr sz="2400" b="1">
                <a:solidFill>
                  <a:srgbClr val="13294B"/>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Quote Name</a:t>
            </a:r>
            <a:endParaRPr lang="en-US" dirty="0"/>
          </a:p>
        </p:txBody>
      </p:sp>
      <p:pic>
        <p:nvPicPr>
          <p:cNvPr id="6" name="Picture 5" descr="A person sitting on the floor with a computer&#10;&#10;Description automatically generated with low confidence">
            <a:extLst>
              <a:ext uri="{FF2B5EF4-FFF2-40B4-BE49-F238E27FC236}">
                <a16:creationId xmlns:a16="http://schemas.microsoft.com/office/drawing/2014/main" id="{875E148B-6DA2-6F4B-B652-D574C9CAFC9D}"/>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7203440" y="1918467"/>
            <a:ext cx="5100319" cy="4939534"/>
          </a:xfrm>
          <a:prstGeom prst="rect">
            <a:avLst/>
          </a:prstGeom>
        </p:spPr>
      </p:pic>
    </p:spTree>
    <p:extLst>
      <p:ext uri="{BB962C8B-B14F-4D97-AF65-F5344CB8AC3E}">
        <p14:creationId xmlns:p14="http://schemas.microsoft.com/office/powerpoint/2010/main" val="26254022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9BE9925B-87EC-3347-A68A-95B423292291}"/>
              </a:ext>
            </a:extLst>
          </p:cNvPr>
          <p:cNvSpPr>
            <a:spLocks noGrp="1"/>
          </p:cNvSpPr>
          <p:nvPr>
            <p:ph type="body" sz="quarter" idx="13" hasCustomPrompt="1"/>
          </p:nvPr>
        </p:nvSpPr>
        <p:spPr>
          <a:xfrm>
            <a:off x="739815" y="3470313"/>
            <a:ext cx="4988957" cy="1564395"/>
          </a:xfrm>
        </p:spPr>
        <p:txBody>
          <a:bodyPr lIns="0" tIns="0" rIns="0" bIns="0"/>
          <a:lstStyle>
            <a:lvl1pPr marL="0" marR="0" indent="0" algn="l" defTabSz="914400" rtl="0" eaLnBrk="1" fontAlgn="auto" latinLnBrk="0" hangingPunct="1">
              <a:lnSpc>
                <a:spcPct val="100000"/>
              </a:lnSpc>
              <a:spcBef>
                <a:spcPts val="0"/>
              </a:spcBef>
              <a:spcAft>
                <a:spcPts val="300"/>
              </a:spcAft>
              <a:buClrTx/>
              <a:buSzTx/>
              <a:buFont typeface="Arial" panose="020B0604020202020204" pitchFamily="34" charset="0"/>
              <a:buNone/>
              <a:tabLst/>
              <a:defRPr sz="1600">
                <a:solidFill>
                  <a:schemeClr val="bg1"/>
                </a:solidFill>
              </a:defRPr>
            </a:lvl1pPr>
            <a:lvl2pPr marL="7938" indent="0">
              <a:buNone/>
              <a:tabLst/>
              <a:defRPr sz="1600">
                <a:solidFill>
                  <a:schemeClr val="bg1"/>
                </a:solidFill>
              </a:defRPr>
            </a:lvl2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dirty="0"/>
              <a:t>Introduction text, maximum five lines.</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dirty="0"/>
              <a:t>Introduction text, maximum five lines.</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dirty="0"/>
              <a:t>Introduction text, maximum five lines.</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dirty="0"/>
              <a:t>Introduction text, maximum five lines.</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dirty="0"/>
              <a:t>Introduction text, maximum five lines.</a:t>
            </a:r>
          </a:p>
          <a:p>
            <a:pPr lvl="0"/>
            <a:endParaRPr lang="en-GB" dirty="0"/>
          </a:p>
        </p:txBody>
      </p:sp>
      <p:sp>
        <p:nvSpPr>
          <p:cNvPr id="3" name="Text Placeholder 2">
            <a:extLst>
              <a:ext uri="{FF2B5EF4-FFF2-40B4-BE49-F238E27FC236}">
                <a16:creationId xmlns:a16="http://schemas.microsoft.com/office/drawing/2014/main" id="{4BDD3D4F-3641-B943-853B-61BF9F1E6ABF}"/>
              </a:ext>
            </a:extLst>
          </p:cNvPr>
          <p:cNvSpPr>
            <a:spLocks noGrp="1"/>
          </p:cNvSpPr>
          <p:nvPr>
            <p:ph type="body" sz="quarter" idx="14" hasCustomPrompt="1"/>
          </p:nvPr>
        </p:nvSpPr>
        <p:spPr>
          <a:xfrm>
            <a:off x="739816" y="733235"/>
            <a:ext cx="4988956" cy="2417589"/>
          </a:xfrm>
        </p:spPr>
        <p:txBody>
          <a:bodyPr lIns="0" tIns="0" rIns="0" bIns="0">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4400" b="1">
                <a:solidFill>
                  <a:schemeClr val="bg1"/>
                </a:solidFill>
              </a:defRPr>
            </a:lvl1pPr>
            <a:lvl2pPr marL="457200" indent="0">
              <a:buNone/>
              <a:defRPr sz="4400" b="1">
                <a:solidFill>
                  <a:schemeClr val="bg1"/>
                </a:solidFill>
              </a:defRPr>
            </a:lvl2pPr>
            <a:lvl3pPr marL="914400" indent="0">
              <a:buNone/>
              <a:defRPr sz="4400" b="1">
                <a:solidFill>
                  <a:schemeClr val="bg1"/>
                </a:solidFill>
              </a:defRPr>
            </a:lvl3pPr>
            <a:lvl4pPr marL="1371600" indent="0">
              <a:buNone/>
              <a:defRPr sz="4400" b="1">
                <a:solidFill>
                  <a:schemeClr val="bg1"/>
                </a:solidFill>
              </a:defRPr>
            </a:lvl4pPr>
            <a:lvl5pPr marL="1828800" indent="0">
              <a:buNone/>
              <a:defRPr sz="4400" b="1">
                <a:solidFill>
                  <a:schemeClr val="bg1"/>
                </a:solidFill>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dirty="0"/>
              <a:t>Main heading </a:t>
            </a:r>
            <a:br>
              <a:rPr lang="en-GB" dirty="0"/>
            </a:br>
            <a:r>
              <a:rPr lang="en-GB" dirty="0"/>
              <a:t>four lines max</a:t>
            </a:r>
            <a:br>
              <a:rPr lang="en-GB" dirty="0"/>
            </a:br>
            <a:r>
              <a:rPr lang="en-GB" dirty="0"/>
              <a:t>Main heading </a:t>
            </a:r>
            <a:br>
              <a:rPr lang="en-GB" dirty="0"/>
            </a:br>
            <a:r>
              <a:rPr lang="en-GB" dirty="0"/>
              <a:t>four lines max.</a:t>
            </a:r>
            <a:br>
              <a:rPr lang="en-US" dirty="0"/>
            </a:br>
            <a:endParaRPr lang="en-US" dirty="0"/>
          </a:p>
        </p:txBody>
      </p:sp>
      <p:sp>
        <p:nvSpPr>
          <p:cNvPr id="5" name="Text Placeholder 4">
            <a:extLst>
              <a:ext uri="{FF2B5EF4-FFF2-40B4-BE49-F238E27FC236}">
                <a16:creationId xmlns:a16="http://schemas.microsoft.com/office/drawing/2014/main" id="{F95AB80F-3807-104B-9BA9-CCC64FE58A25}"/>
              </a:ext>
            </a:extLst>
          </p:cNvPr>
          <p:cNvSpPr>
            <a:spLocks noGrp="1"/>
          </p:cNvSpPr>
          <p:nvPr>
            <p:ph type="body" sz="quarter" idx="15" hasCustomPrompt="1"/>
          </p:nvPr>
        </p:nvSpPr>
        <p:spPr>
          <a:xfrm>
            <a:off x="6242894" y="733235"/>
            <a:ext cx="2698750" cy="941139"/>
          </a:xfrm>
        </p:spPr>
        <p:txBody>
          <a:bodyPr lIns="0" tIns="0" rIns="0" bIns="0" anchor="ctr" anchorCtr="0">
            <a:normAutofit/>
          </a:bodyPr>
          <a:lstStyle>
            <a:lvl1pPr marL="0" indent="0" algn="r">
              <a:buNone/>
              <a:defRPr sz="6600" b="1">
                <a:solidFill>
                  <a:srgbClr val="00CFB4"/>
                </a:solidFill>
              </a:defRPr>
            </a:lvl1pPr>
          </a:lstStyle>
          <a:p>
            <a:pPr lvl="0"/>
            <a:r>
              <a:rPr lang="en-GB" dirty="0"/>
              <a:t>XX%</a:t>
            </a:r>
            <a:endParaRPr lang="en-US" dirty="0"/>
          </a:p>
        </p:txBody>
      </p:sp>
      <p:sp>
        <p:nvSpPr>
          <p:cNvPr id="11" name="Text Placeholder 4">
            <a:extLst>
              <a:ext uri="{FF2B5EF4-FFF2-40B4-BE49-F238E27FC236}">
                <a16:creationId xmlns:a16="http://schemas.microsoft.com/office/drawing/2014/main" id="{3BD5992B-549F-3741-BD07-A3DB0CA8021C}"/>
              </a:ext>
            </a:extLst>
          </p:cNvPr>
          <p:cNvSpPr>
            <a:spLocks noGrp="1"/>
          </p:cNvSpPr>
          <p:nvPr>
            <p:ph type="body" sz="quarter" idx="16" hasCustomPrompt="1"/>
          </p:nvPr>
        </p:nvSpPr>
        <p:spPr>
          <a:xfrm>
            <a:off x="6242894" y="2284779"/>
            <a:ext cx="2698750" cy="941139"/>
          </a:xfrm>
        </p:spPr>
        <p:txBody>
          <a:bodyPr lIns="0" tIns="0" rIns="0" bIns="0" anchor="ctr" anchorCtr="0">
            <a:normAutofit/>
          </a:bodyPr>
          <a:lstStyle>
            <a:lvl1pPr marL="0" indent="0" algn="r">
              <a:buNone/>
              <a:defRPr sz="6600" b="1">
                <a:solidFill>
                  <a:srgbClr val="00CFB4"/>
                </a:solidFill>
              </a:defRPr>
            </a:lvl1pPr>
          </a:lstStyle>
          <a:p>
            <a:pPr lvl="0"/>
            <a:r>
              <a:rPr lang="en-GB" dirty="0"/>
              <a:t>XX%</a:t>
            </a:r>
            <a:endParaRPr lang="en-US" dirty="0"/>
          </a:p>
        </p:txBody>
      </p:sp>
      <p:sp>
        <p:nvSpPr>
          <p:cNvPr id="12" name="Text Placeholder 4">
            <a:extLst>
              <a:ext uri="{FF2B5EF4-FFF2-40B4-BE49-F238E27FC236}">
                <a16:creationId xmlns:a16="http://schemas.microsoft.com/office/drawing/2014/main" id="{35C28891-A037-CC46-8C9C-6A34134840F1}"/>
              </a:ext>
            </a:extLst>
          </p:cNvPr>
          <p:cNvSpPr>
            <a:spLocks noGrp="1"/>
          </p:cNvSpPr>
          <p:nvPr>
            <p:ph type="body" sz="quarter" idx="17" hasCustomPrompt="1"/>
          </p:nvPr>
        </p:nvSpPr>
        <p:spPr>
          <a:xfrm>
            <a:off x="6242894" y="3871205"/>
            <a:ext cx="2698750" cy="941139"/>
          </a:xfrm>
        </p:spPr>
        <p:txBody>
          <a:bodyPr lIns="0" tIns="0" rIns="0" bIns="0" anchor="ctr" anchorCtr="0">
            <a:normAutofit/>
          </a:bodyPr>
          <a:lstStyle>
            <a:lvl1pPr marL="0" indent="0" algn="r">
              <a:buNone/>
              <a:defRPr sz="6600" b="1">
                <a:solidFill>
                  <a:srgbClr val="00CFB4"/>
                </a:solidFill>
              </a:defRPr>
            </a:lvl1pPr>
          </a:lstStyle>
          <a:p>
            <a:pPr lvl="0"/>
            <a:r>
              <a:rPr lang="en-GB" dirty="0"/>
              <a:t>$XX</a:t>
            </a:r>
            <a:endParaRPr lang="en-US" dirty="0"/>
          </a:p>
        </p:txBody>
      </p:sp>
      <p:sp>
        <p:nvSpPr>
          <p:cNvPr id="13" name="Text Placeholder 4">
            <a:extLst>
              <a:ext uri="{FF2B5EF4-FFF2-40B4-BE49-F238E27FC236}">
                <a16:creationId xmlns:a16="http://schemas.microsoft.com/office/drawing/2014/main" id="{0D900026-86AE-5B4E-BC77-6CD6D7D69FD3}"/>
              </a:ext>
            </a:extLst>
          </p:cNvPr>
          <p:cNvSpPr>
            <a:spLocks noGrp="1"/>
          </p:cNvSpPr>
          <p:nvPr>
            <p:ph type="body" sz="quarter" idx="18" hasCustomPrompt="1"/>
          </p:nvPr>
        </p:nvSpPr>
        <p:spPr>
          <a:xfrm>
            <a:off x="9250499" y="733235"/>
            <a:ext cx="2698750" cy="941139"/>
          </a:xfrm>
        </p:spPr>
        <p:txBody>
          <a:bodyPr lIns="0" tIns="0" rIns="0" bIns="0" anchor="ctr" anchorCtr="0">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400" b="0">
                <a:solidFill>
                  <a:schemeClr val="bg1"/>
                </a:solidFill>
              </a:defRPr>
            </a:lvl1pPr>
          </a:lstStyle>
          <a:p>
            <a:pPr lvl="0"/>
            <a:r>
              <a:rPr lang="en-GB" dirty="0"/>
              <a:t>Infographic details here. </a:t>
            </a:r>
          </a:p>
          <a:p>
            <a:pPr lvl="0"/>
            <a:r>
              <a:rPr lang="en-GB" dirty="0"/>
              <a:t>Maximum three lines.</a:t>
            </a:r>
          </a:p>
          <a:p>
            <a:pPr lvl="0"/>
            <a:r>
              <a:rPr lang="en-GB" dirty="0"/>
              <a:t>Infographic details here.</a:t>
            </a:r>
          </a:p>
        </p:txBody>
      </p:sp>
      <p:sp>
        <p:nvSpPr>
          <p:cNvPr id="14" name="Text Placeholder 4">
            <a:extLst>
              <a:ext uri="{FF2B5EF4-FFF2-40B4-BE49-F238E27FC236}">
                <a16:creationId xmlns:a16="http://schemas.microsoft.com/office/drawing/2014/main" id="{C42F1AB8-6CA0-D24D-AB5B-97ABF07769D8}"/>
              </a:ext>
            </a:extLst>
          </p:cNvPr>
          <p:cNvSpPr>
            <a:spLocks noGrp="1"/>
          </p:cNvSpPr>
          <p:nvPr>
            <p:ph type="body" sz="quarter" idx="19" hasCustomPrompt="1"/>
          </p:nvPr>
        </p:nvSpPr>
        <p:spPr>
          <a:xfrm>
            <a:off x="9250499" y="2293770"/>
            <a:ext cx="2698750" cy="941139"/>
          </a:xfrm>
        </p:spPr>
        <p:txBody>
          <a:bodyPr lIns="0" tIns="0" rIns="0" bIns="0" anchor="ctr" anchorCtr="0">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400" b="0">
                <a:solidFill>
                  <a:schemeClr val="bg1"/>
                </a:solidFill>
              </a:defRPr>
            </a:lvl1pPr>
          </a:lstStyle>
          <a:p>
            <a:pPr lvl="0"/>
            <a:r>
              <a:rPr lang="en-GB" dirty="0"/>
              <a:t>Infographic details here. </a:t>
            </a:r>
          </a:p>
          <a:p>
            <a:pPr lvl="0"/>
            <a:r>
              <a:rPr lang="en-GB" dirty="0"/>
              <a:t>Maximum three lines.</a:t>
            </a:r>
          </a:p>
          <a:p>
            <a:pPr lvl="0"/>
            <a:r>
              <a:rPr lang="en-GB" dirty="0"/>
              <a:t>Infographic details here.</a:t>
            </a:r>
          </a:p>
        </p:txBody>
      </p:sp>
      <p:sp>
        <p:nvSpPr>
          <p:cNvPr id="15" name="Text Placeholder 4">
            <a:extLst>
              <a:ext uri="{FF2B5EF4-FFF2-40B4-BE49-F238E27FC236}">
                <a16:creationId xmlns:a16="http://schemas.microsoft.com/office/drawing/2014/main" id="{50C26A66-342D-4D48-AC4F-AB5452425EF5}"/>
              </a:ext>
            </a:extLst>
          </p:cNvPr>
          <p:cNvSpPr>
            <a:spLocks noGrp="1"/>
          </p:cNvSpPr>
          <p:nvPr>
            <p:ph type="body" sz="quarter" idx="20" hasCustomPrompt="1"/>
          </p:nvPr>
        </p:nvSpPr>
        <p:spPr>
          <a:xfrm>
            <a:off x="9250499" y="3869182"/>
            <a:ext cx="2698750" cy="941139"/>
          </a:xfrm>
        </p:spPr>
        <p:txBody>
          <a:bodyPr lIns="0" tIns="0" rIns="0" bIns="0" anchor="ctr" anchorCtr="0">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400" b="0">
                <a:solidFill>
                  <a:schemeClr val="bg1"/>
                </a:solidFill>
              </a:defRPr>
            </a:lvl1pPr>
          </a:lstStyle>
          <a:p>
            <a:pPr lvl="0"/>
            <a:r>
              <a:rPr lang="en-GB" dirty="0"/>
              <a:t>Infographic details here. </a:t>
            </a:r>
          </a:p>
          <a:p>
            <a:pPr lvl="0"/>
            <a:r>
              <a:rPr lang="en-GB" dirty="0"/>
              <a:t>Maximum three lines.</a:t>
            </a:r>
          </a:p>
          <a:p>
            <a:pPr lvl="0"/>
            <a:r>
              <a:rPr lang="en-GB" dirty="0"/>
              <a:t>Infographic details here.</a:t>
            </a:r>
          </a:p>
        </p:txBody>
      </p:sp>
      <p:sp>
        <p:nvSpPr>
          <p:cNvPr id="16" name="Text Placeholder 4">
            <a:extLst>
              <a:ext uri="{FF2B5EF4-FFF2-40B4-BE49-F238E27FC236}">
                <a16:creationId xmlns:a16="http://schemas.microsoft.com/office/drawing/2014/main" id="{FD091961-FAD7-B24B-AD7F-0A9B2B6CB5AD}"/>
              </a:ext>
            </a:extLst>
          </p:cNvPr>
          <p:cNvSpPr>
            <a:spLocks noGrp="1"/>
          </p:cNvSpPr>
          <p:nvPr>
            <p:ph type="body" sz="quarter" idx="21" hasCustomPrompt="1"/>
          </p:nvPr>
        </p:nvSpPr>
        <p:spPr>
          <a:xfrm>
            <a:off x="6242894" y="4873740"/>
            <a:ext cx="2698750" cy="436391"/>
          </a:xfrm>
        </p:spPr>
        <p:txBody>
          <a:bodyPr lIns="0" tIns="0" rIns="0" bIns="0" anchor="t" anchorCtr="0">
            <a:normAutofit/>
          </a:bodyPr>
          <a:lstStyle>
            <a:lvl1pPr marL="0" indent="0" algn="r">
              <a:buNone/>
              <a:defRPr sz="2800" b="1">
                <a:solidFill>
                  <a:srgbClr val="00CFB4"/>
                </a:solidFill>
              </a:defRPr>
            </a:lvl1pPr>
          </a:lstStyle>
          <a:p>
            <a:pPr lvl="0"/>
            <a:r>
              <a:rPr lang="en-GB" dirty="0"/>
              <a:t>Million etc</a:t>
            </a:r>
            <a:endParaRPr lang="en-US" dirty="0"/>
          </a:p>
        </p:txBody>
      </p:sp>
    </p:spTree>
    <p:extLst>
      <p:ext uri="{BB962C8B-B14F-4D97-AF65-F5344CB8AC3E}">
        <p14:creationId xmlns:p14="http://schemas.microsoft.com/office/powerpoint/2010/main" val="196539114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_Section Header">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548BA03D-9DDB-E34C-B9C2-C5552E0E9157}"/>
              </a:ext>
            </a:extLst>
          </p:cNvPr>
          <p:cNvSpPr/>
          <p:nvPr userDrawn="1"/>
        </p:nvSpPr>
        <p:spPr>
          <a:xfrm>
            <a:off x="6277269" y="2109630"/>
            <a:ext cx="1893757" cy="685188"/>
          </a:xfrm>
          <a:prstGeom prst="rect">
            <a:avLst/>
          </a:prstGeom>
        </p:spPr>
        <p:txBody>
          <a:bodyPr wrap="square" lIns="0" tIns="0" rIns="0" bIns="0">
            <a:spAutoFit/>
          </a:bodyPr>
          <a:lstStyle/>
          <a:p>
            <a:pPr algn="ctr">
              <a:lnSpc>
                <a:spcPct val="110000"/>
              </a:lnSpc>
            </a:pPr>
            <a:r>
              <a:rPr lang="en-AU" sz="4400" b="1" i="0" dirty="0">
                <a:solidFill>
                  <a:srgbClr val="2A334F"/>
                </a:solidFill>
                <a:effectLst/>
                <a:latin typeface="News Gothic MT" panose="020B0503020103020203" pitchFamily="34" charset="0"/>
              </a:rPr>
              <a:t>1700</a:t>
            </a:r>
            <a:r>
              <a:rPr lang="en-AU" sz="4000" b="1" i="0" dirty="0">
                <a:solidFill>
                  <a:srgbClr val="2A334F"/>
                </a:solidFill>
                <a:effectLst/>
                <a:latin typeface="News Gothic MT" panose="020B0503020103020203" pitchFamily="34" charset="0"/>
              </a:rPr>
              <a:t>+</a:t>
            </a:r>
          </a:p>
        </p:txBody>
      </p:sp>
      <p:sp>
        <p:nvSpPr>
          <p:cNvPr id="24" name="Rectangle 23">
            <a:extLst>
              <a:ext uri="{FF2B5EF4-FFF2-40B4-BE49-F238E27FC236}">
                <a16:creationId xmlns:a16="http://schemas.microsoft.com/office/drawing/2014/main" id="{ED292C6C-5221-0F44-B8F6-13D1C49505CB}"/>
              </a:ext>
            </a:extLst>
          </p:cNvPr>
          <p:cNvSpPr/>
          <p:nvPr userDrawn="1"/>
        </p:nvSpPr>
        <p:spPr>
          <a:xfrm>
            <a:off x="8681224" y="1895570"/>
            <a:ext cx="2075247" cy="622991"/>
          </a:xfrm>
          <a:prstGeom prst="rect">
            <a:avLst/>
          </a:prstGeom>
        </p:spPr>
        <p:txBody>
          <a:bodyPr wrap="square" lIns="0" tIns="0" rIns="0" bIns="0">
            <a:spAutoFit/>
          </a:bodyPr>
          <a:lstStyle/>
          <a:p>
            <a:pPr algn="ctr">
              <a:lnSpc>
                <a:spcPct val="110000"/>
              </a:lnSpc>
            </a:pPr>
            <a:r>
              <a:rPr lang="en-AU" sz="4000" b="1" i="0" dirty="0">
                <a:solidFill>
                  <a:srgbClr val="1B4298"/>
                </a:solidFill>
                <a:effectLst/>
                <a:latin typeface="News Gothic MT" panose="020B0503020103020203" pitchFamily="34" charset="0"/>
              </a:rPr>
              <a:t>$67.6</a:t>
            </a:r>
          </a:p>
        </p:txBody>
      </p:sp>
      <p:sp>
        <p:nvSpPr>
          <p:cNvPr id="25" name="Rectangle 24">
            <a:extLst>
              <a:ext uri="{FF2B5EF4-FFF2-40B4-BE49-F238E27FC236}">
                <a16:creationId xmlns:a16="http://schemas.microsoft.com/office/drawing/2014/main" id="{21C02CD3-E5C6-FF44-91CC-81549C1DD787}"/>
              </a:ext>
            </a:extLst>
          </p:cNvPr>
          <p:cNvSpPr/>
          <p:nvPr userDrawn="1"/>
        </p:nvSpPr>
        <p:spPr>
          <a:xfrm>
            <a:off x="9079267" y="2511279"/>
            <a:ext cx="1279161" cy="218008"/>
          </a:xfrm>
          <a:prstGeom prst="rect">
            <a:avLst/>
          </a:prstGeom>
        </p:spPr>
        <p:txBody>
          <a:bodyPr wrap="square" lIns="0" tIns="0" rIns="0" bIns="0">
            <a:spAutoFit/>
          </a:bodyPr>
          <a:lstStyle/>
          <a:p>
            <a:pPr algn="ctr">
              <a:lnSpc>
                <a:spcPct val="110000"/>
              </a:lnSpc>
            </a:pPr>
            <a:r>
              <a:rPr lang="en-AU" sz="1400" b="1" i="0" dirty="0">
                <a:solidFill>
                  <a:srgbClr val="1B4298"/>
                </a:solidFill>
                <a:effectLst/>
                <a:latin typeface="News Gothic MT" panose="020B0503020103020203" pitchFamily="34" charset="0"/>
              </a:rPr>
              <a:t>Million</a:t>
            </a:r>
          </a:p>
        </p:txBody>
      </p:sp>
      <p:sp>
        <p:nvSpPr>
          <p:cNvPr id="26" name="Rectangle 25">
            <a:extLst>
              <a:ext uri="{FF2B5EF4-FFF2-40B4-BE49-F238E27FC236}">
                <a16:creationId xmlns:a16="http://schemas.microsoft.com/office/drawing/2014/main" id="{A1C33095-2C51-0840-BE6A-2E5DBB889ED9}"/>
              </a:ext>
            </a:extLst>
          </p:cNvPr>
          <p:cNvSpPr/>
          <p:nvPr userDrawn="1"/>
        </p:nvSpPr>
        <p:spPr>
          <a:xfrm>
            <a:off x="6186524" y="4046656"/>
            <a:ext cx="2075247" cy="622991"/>
          </a:xfrm>
          <a:prstGeom prst="rect">
            <a:avLst/>
          </a:prstGeom>
        </p:spPr>
        <p:txBody>
          <a:bodyPr wrap="square" lIns="0" tIns="0" rIns="0" bIns="0">
            <a:spAutoFit/>
          </a:bodyPr>
          <a:lstStyle/>
          <a:p>
            <a:pPr algn="ctr">
              <a:lnSpc>
                <a:spcPct val="110000"/>
              </a:lnSpc>
            </a:pPr>
            <a:r>
              <a:rPr lang="en-AU" sz="4000" b="1" i="0" dirty="0">
                <a:solidFill>
                  <a:srgbClr val="1B4298"/>
                </a:solidFill>
                <a:effectLst/>
                <a:latin typeface="News Gothic MT" panose="020B0503020103020203" pitchFamily="34" charset="0"/>
              </a:rPr>
              <a:t>$6.8</a:t>
            </a:r>
          </a:p>
        </p:txBody>
      </p:sp>
      <p:sp>
        <p:nvSpPr>
          <p:cNvPr id="27" name="Rectangle 26">
            <a:extLst>
              <a:ext uri="{FF2B5EF4-FFF2-40B4-BE49-F238E27FC236}">
                <a16:creationId xmlns:a16="http://schemas.microsoft.com/office/drawing/2014/main" id="{7F5C8F54-98C4-C74B-AFB7-9DA7F213D785}"/>
              </a:ext>
            </a:extLst>
          </p:cNvPr>
          <p:cNvSpPr/>
          <p:nvPr userDrawn="1"/>
        </p:nvSpPr>
        <p:spPr>
          <a:xfrm>
            <a:off x="6584567" y="4662365"/>
            <a:ext cx="1279161" cy="218008"/>
          </a:xfrm>
          <a:prstGeom prst="rect">
            <a:avLst/>
          </a:prstGeom>
        </p:spPr>
        <p:txBody>
          <a:bodyPr wrap="square" lIns="0" tIns="0" rIns="0" bIns="0">
            <a:spAutoFit/>
          </a:bodyPr>
          <a:lstStyle/>
          <a:p>
            <a:pPr algn="ctr">
              <a:lnSpc>
                <a:spcPct val="110000"/>
              </a:lnSpc>
            </a:pPr>
            <a:r>
              <a:rPr lang="en-AU" sz="1400" b="1" i="0" dirty="0">
                <a:solidFill>
                  <a:srgbClr val="1B4298"/>
                </a:solidFill>
                <a:effectLst/>
                <a:latin typeface="News Gothic MT" panose="020B0503020103020203" pitchFamily="34" charset="0"/>
              </a:rPr>
              <a:t>Million</a:t>
            </a:r>
          </a:p>
        </p:txBody>
      </p:sp>
      <p:sp>
        <p:nvSpPr>
          <p:cNvPr id="28" name="Rectangle 27">
            <a:extLst>
              <a:ext uri="{FF2B5EF4-FFF2-40B4-BE49-F238E27FC236}">
                <a16:creationId xmlns:a16="http://schemas.microsoft.com/office/drawing/2014/main" id="{AE5C46DE-A1B4-0543-8D0B-E44EC92D73E0}"/>
              </a:ext>
            </a:extLst>
          </p:cNvPr>
          <p:cNvSpPr/>
          <p:nvPr userDrawn="1"/>
        </p:nvSpPr>
        <p:spPr>
          <a:xfrm>
            <a:off x="8688715" y="3962653"/>
            <a:ext cx="2075247" cy="984885"/>
          </a:xfrm>
          <a:prstGeom prst="rect">
            <a:avLst/>
          </a:prstGeom>
        </p:spPr>
        <p:txBody>
          <a:bodyPr wrap="square" lIns="0" tIns="0" rIns="0" bIns="0">
            <a:spAutoFit/>
          </a:bodyPr>
          <a:lstStyle/>
          <a:p>
            <a:pPr algn="ctr">
              <a:lnSpc>
                <a:spcPct val="80000"/>
              </a:lnSpc>
            </a:pPr>
            <a:r>
              <a:rPr lang="en-AU" sz="4000" b="1" i="0" dirty="0">
                <a:solidFill>
                  <a:srgbClr val="843298"/>
                </a:solidFill>
                <a:effectLst/>
                <a:latin typeface="News Gothic MT" panose="020B0503020103020203" pitchFamily="34" charset="0"/>
              </a:rPr>
              <a:t>Free</a:t>
            </a:r>
            <a:br>
              <a:rPr lang="en-AU" sz="4000" b="1" i="0" dirty="0">
                <a:solidFill>
                  <a:srgbClr val="843298"/>
                </a:solidFill>
                <a:effectLst/>
                <a:latin typeface="News Gothic MT" panose="020B0503020103020203" pitchFamily="34" charset="0"/>
              </a:rPr>
            </a:br>
            <a:r>
              <a:rPr lang="en-AU" sz="4000" b="1" i="0" dirty="0">
                <a:solidFill>
                  <a:srgbClr val="843298"/>
                </a:solidFill>
                <a:effectLst/>
                <a:latin typeface="News Gothic MT" panose="020B0503020103020203" pitchFamily="34" charset="0"/>
              </a:rPr>
              <a:t>TAFE</a:t>
            </a:r>
          </a:p>
        </p:txBody>
      </p:sp>
      <p:sp>
        <p:nvSpPr>
          <p:cNvPr id="30" name="Rectangle 29">
            <a:extLst>
              <a:ext uri="{FF2B5EF4-FFF2-40B4-BE49-F238E27FC236}">
                <a16:creationId xmlns:a16="http://schemas.microsoft.com/office/drawing/2014/main" id="{69D0DA5F-1DA4-2140-BF66-BE8197862EA3}"/>
              </a:ext>
            </a:extLst>
          </p:cNvPr>
          <p:cNvSpPr/>
          <p:nvPr userDrawn="1"/>
        </p:nvSpPr>
        <p:spPr>
          <a:xfrm>
            <a:off x="735321" y="404868"/>
            <a:ext cx="7803492" cy="685188"/>
          </a:xfrm>
          <a:prstGeom prst="rect">
            <a:avLst/>
          </a:prstGeom>
        </p:spPr>
        <p:txBody>
          <a:bodyPr wrap="square" lIns="0" tIns="0" rIns="0" bIns="0">
            <a:spAutoFit/>
          </a:bodyPr>
          <a:lstStyle/>
          <a:p>
            <a:pPr algn="l">
              <a:lnSpc>
                <a:spcPct val="110000"/>
              </a:lnSpc>
            </a:pPr>
            <a:r>
              <a:rPr lang="en-AU" sz="4400" b="1" i="0" dirty="0">
                <a:solidFill>
                  <a:srgbClr val="1B4298"/>
                </a:solidFill>
                <a:effectLst/>
                <a:latin typeface="News Gothic MT" panose="020B0503020103020203" pitchFamily="34" charset="0"/>
              </a:rPr>
              <a:t>Fast facts</a:t>
            </a:r>
            <a:endParaRPr lang="en-AU" sz="4000" b="1" i="0" dirty="0">
              <a:solidFill>
                <a:srgbClr val="1B4298"/>
              </a:solidFill>
              <a:effectLst/>
              <a:latin typeface="News Gothic MT" panose="020B0503020103020203" pitchFamily="34" charset="0"/>
            </a:endParaRPr>
          </a:p>
        </p:txBody>
      </p:sp>
    </p:spTree>
    <p:extLst>
      <p:ext uri="{BB962C8B-B14F-4D97-AF65-F5344CB8AC3E}">
        <p14:creationId xmlns:p14="http://schemas.microsoft.com/office/powerpoint/2010/main" val="533858522"/>
      </p:ext>
    </p:extLst>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B03D1A1F-AC7F-5746-B3BB-B2D3AB8CCBF0}"/>
              </a:ext>
            </a:extLst>
          </p:cNvPr>
          <p:cNvSpPr>
            <a:spLocks noGrp="1"/>
          </p:cNvSpPr>
          <p:nvPr>
            <p:ph type="pic" sz="quarter" idx="14" hasCustomPrompt="1"/>
          </p:nvPr>
        </p:nvSpPr>
        <p:spPr>
          <a:xfrm>
            <a:off x="742512" y="1961356"/>
            <a:ext cx="2408312" cy="2467425"/>
          </a:xfrm>
          <a:solidFill>
            <a:schemeClr val="bg1">
              <a:lumMod val="85000"/>
            </a:schemeClr>
          </a:solidFill>
        </p:spPr>
        <p:txBody>
          <a:bodyPr>
            <a:normAutofit/>
          </a:bodyPr>
          <a:lstStyle>
            <a:lvl1pPr marL="0" indent="0" algn="ctr">
              <a:buNone/>
              <a:defRPr sz="2000">
                <a:solidFill>
                  <a:schemeClr val="bg1"/>
                </a:solidFill>
              </a:defRPr>
            </a:lvl1pPr>
          </a:lstStyle>
          <a:p>
            <a:r>
              <a:rPr lang="en-US" dirty="0"/>
              <a:t>Picture</a:t>
            </a:r>
          </a:p>
        </p:txBody>
      </p:sp>
      <p:sp>
        <p:nvSpPr>
          <p:cNvPr id="11" name="Text Placeholder 2">
            <a:extLst>
              <a:ext uri="{FF2B5EF4-FFF2-40B4-BE49-F238E27FC236}">
                <a16:creationId xmlns:a16="http://schemas.microsoft.com/office/drawing/2014/main" id="{78E6B48E-9FCB-9F4D-9A0E-C2129CF49C8D}"/>
              </a:ext>
            </a:extLst>
          </p:cNvPr>
          <p:cNvSpPr>
            <a:spLocks noGrp="1"/>
          </p:cNvSpPr>
          <p:nvPr>
            <p:ph type="body" sz="quarter" idx="15" hasCustomPrompt="1"/>
          </p:nvPr>
        </p:nvSpPr>
        <p:spPr>
          <a:xfrm>
            <a:off x="751390" y="479848"/>
            <a:ext cx="7107198" cy="1161666"/>
          </a:xfrm>
        </p:spPr>
        <p:txBody>
          <a:bodyPr lIns="0" tIns="0" rIns="0" bIns="0" anchor="b" anchorCtr="0">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4000" b="1">
                <a:solidFill>
                  <a:srgbClr val="59CBE8"/>
                </a:solidFill>
              </a:defRPr>
            </a:lvl1pPr>
            <a:lvl2pPr marL="457200" indent="0">
              <a:buNone/>
              <a:defRPr sz="4400" b="1">
                <a:solidFill>
                  <a:schemeClr val="bg1"/>
                </a:solidFill>
              </a:defRPr>
            </a:lvl2pPr>
            <a:lvl3pPr marL="914400" indent="0">
              <a:buNone/>
              <a:defRPr sz="4400" b="1">
                <a:solidFill>
                  <a:schemeClr val="bg1"/>
                </a:solidFill>
              </a:defRPr>
            </a:lvl3pPr>
            <a:lvl4pPr marL="1371600" indent="0">
              <a:buNone/>
              <a:defRPr sz="4400" b="1">
                <a:solidFill>
                  <a:schemeClr val="bg1"/>
                </a:solidFill>
              </a:defRPr>
            </a:lvl4pPr>
            <a:lvl5pPr marL="1828800" indent="0">
              <a:buNone/>
              <a:defRPr sz="4400" b="1">
                <a:solidFill>
                  <a:schemeClr val="bg1"/>
                </a:solidFill>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dirty="0"/>
              <a:t>Main heading two lines max.</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dirty="0"/>
              <a:t>Main heading two lines max.</a:t>
            </a:r>
            <a:endParaRPr lang="en-US" dirty="0"/>
          </a:p>
        </p:txBody>
      </p:sp>
      <p:sp>
        <p:nvSpPr>
          <p:cNvPr id="12" name="Text Placeholder 7">
            <a:extLst>
              <a:ext uri="{FF2B5EF4-FFF2-40B4-BE49-F238E27FC236}">
                <a16:creationId xmlns:a16="http://schemas.microsoft.com/office/drawing/2014/main" id="{57222CB3-FB33-4F41-AB51-D0E46CE054AC}"/>
              </a:ext>
            </a:extLst>
          </p:cNvPr>
          <p:cNvSpPr>
            <a:spLocks noGrp="1"/>
          </p:cNvSpPr>
          <p:nvPr>
            <p:ph type="body" sz="quarter" idx="13" hasCustomPrompt="1"/>
          </p:nvPr>
        </p:nvSpPr>
        <p:spPr>
          <a:xfrm>
            <a:off x="8042313" y="479849"/>
            <a:ext cx="3767770" cy="1161666"/>
          </a:xfrm>
        </p:spPr>
        <p:txBody>
          <a:bodyPr lIns="0" tIns="0" rIns="0" bIns="0" anchor="b" anchorCtr="0"/>
          <a:lstStyle>
            <a:lvl1pPr marL="0" marR="0" indent="0" algn="l" defTabSz="914400" rtl="0" eaLnBrk="1" fontAlgn="auto" latinLnBrk="0" hangingPunct="1">
              <a:lnSpc>
                <a:spcPct val="100000"/>
              </a:lnSpc>
              <a:spcBef>
                <a:spcPts val="0"/>
              </a:spcBef>
              <a:spcAft>
                <a:spcPts val="300"/>
              </a:spcAft>
              <a:buClrTx/>
              <a:buSzTx/>
              <a:buFont typeface="Arial" panose="020B0604020202020204" pitchFamily="34" charset="0"/>
              <a:buNone/>
              <a:tabLst/>
              <a:defRPr sz="1600">
                <a:solidFill>
                  <a:schemeClr val="tx1"/>
                </a:solidFill>
              </a:defRPr>
            </a:lvl1pPr>
            <a:lvl2pPr marL="7938" indent="0">
              <a:buNone/>
              <a:tabLst/>
              <a:defRPr sz="1600">
                <a:solidFill>
                  <a:schemeClr val="bg1"/>
                </a:solidFill>
              </a:defRPr>
            </a:lvl2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dirty="0"/>
              <a:t>Introduction text, maximum three lines.</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dirty="0"/>
              <a:t>Introduction text, maximum three lines.</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dirty="0"/>
              <a:t>Introduction text, maximum three lines.</a:t>
            </a:r>
          </a:p>
        </p:txBody>
      </p:sp>
      <p:sp>
        <p:nvSpPr>
          <p:cNvPr id="13" name="Text Placeholder 7">
            <a:extLst>
              <a:ext uri="{FF2B5EF4-FFF2-40B4-BE49-F238E27FC236}">
                <a16:creationId xmlns:a16="http://schemas.microsoft.com/office/drawing/2014/main" id="{BCA0ADC4-D317-3849-B940-51C4C944A2EC}"/>
              </a:ext>
            </a:extLst>
          </p:cNvPr>
          <p:cNvSpPr>
            <a:spLocks noGrp="1"/>
          </p:cNvSpPr>
          <p:nvPr>
            <p:ph type="body" sz="quarter" idx="16" hasCustomPrompt="1"/>
          </p:nvPr>
        </p:nvSpPr>
        <p:spPr>
          <a:xfrm>
            <a:off x="739815" y="4572001"/>
            <a:ext cx="2411009" cy="605928"/>
          </a:xfrm>
        </p:spPr>
        <p:txBody>
          <a:bodyPr lIns="0" tIns="0" rIns="0" bIns="0">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tx1"/>
                </a:solidFill>
              </a:defRPr>
            </a:lvl1pPr>
            <a:lvl2pPr marL="7938" indent="0">
              <a:buNone/>
              <a:tabLst/>
              <a:defRPr sz="1600">
                <a:solidFill>
                  <a:schemeClr val="bg1"/>
                </a:solidFill>
              </a:defRPr>
            </a:lvl2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dirty="0"/>
              <a:t>Image description. Max two lines.</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dirty="0"/>
              <a:t>Image description. Max two lines.</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GB" dirty="0"/>
          </a:p>
        </p:txBody>
      </p:sp>
      <p:sp>
        <p:nvSpPr>
          <p:cNvPr id="14" name="Picture Placeholder 6">
            <a:extLst>
              <a:ext uri="{FF2B5EF4-FFF2-40B4-BE49-F238E27FC236}">
                <a16:creationId xmlns:a16="http://schemas.microsoft.com/office/drawing/2014/main" id="{FE6B5AA4-3D4B-3542-840F-EE044DE97671}"/>
              </a:ext>
            </a:extLst>
          </p:cNvPr>
          <p:cNvSpPr>
            <a:spLocks noGrp="1"/>
          </p:cNvSpPr>
          <p:nvPr>
            <p:ph type="pic" sz="quarter" idx="17" hasCustomPrompt="1"/>
          </p:nvPr>
        </p:nvSpPr>
        <p:spPr>
          <a:xfrm>
            <a:off x="3508734" y="1961356"/>
            <a:ext cx="2408312" cy="2467425"/>
          </a:xfrm>
          <a:solidFill>
            <a:schemeClr val="bg1">
              <a:lumMod val="85000"/>
            </a:schemeClr>
          </a:solidFill>
        </p:spPr>
        <p:txBody>
          <a:bodyPr>
            <a:normAutofit/>
          </a:bodyPr>
          <a:lstStyle>
            <a:lvl1pPr marL="0" indent="0" algn="ctr">
              <a:buNone/>
              <a:defRPr sz="2000">
                <a:solidFill>
                  <a:schemeClr val="bg1"/>
                </a:solidFill>
              </a:defRPr>
            </a:lvl1pPr>
          </a:lstStyle>
          <a:p>
            <a:r>
              <a:rPr lang="en-US" dirty="0"/>
              <a:t>Picture</a:t>
            </a:r>
          </a:p>
        </p:txBody>
      </p:sp>
      <p:sp>
        <p:nvSpPr>
          <p:cNvPr id="15" name="Text Placeholder 7">
            <a:extLst>
              <a:ext uri="{FF2B5EF4-FFF2-40B4-BE49-F238E27FC236}">
                <a16:creationId xmlns:a16="http://schemas.microsoft.com/office/drawing/2014/main" id="{DBEA57A9-6AAF-9740-A62F-67B3B69E5404}"/>
              </a:ext>
            </a:extLst>
          </p:cNvPr>
          <p:cNvSpPr>
            <a:spLocks noGrp="1"/>
          </p:cNvSpPr>
          <p:nvPr>
            <p:ph type="body" sz="quarter" idx="18" hasCustomPrompt="1"/>
          </p:nvPr>
        </p:nvSpPr>
        <p:spPr>
          <a:xfrm>
            <a:off x="3506037" y="4572001"/>
            <a:ext cx="2411009" cy="605928"/>
          </a:xfrm>
        </p:spPr>
        <p:txBody>
          <a:bodyPr lIns="0" tIns="0" rIns="0" bIns="0">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tx1"/>
                </a:solidFill>
              </a:defRPr>
            </a:lvl1pPr>
            <a:lvl2pPr marL="7938" indent="0">
              <a:buNone/>
              <a:tabLst/>
              <a:defRPr sz="1600">
                <a:solidFill>
                  <a:schemeClr val="bg1"/>
                </a:solidFill>
              </a:defRPr>
            </a:lvl2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dirty="0"/>
              <a:t>Image description. Max two lines.</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dirty="0"/>
              <a:t>Image description. Max two lines.</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GB" dirty="0"/>
          </a:p>
        </p:txBody>
      </p:sp>
      <p:sp>
        <p:nvSpPr>
          <p:cNvPr id="16" name="Picture Placeholder 6">
            <a:extLst>
              <a:ext uri="{FF2B5EF4-FFF2-40B4-BE49-F238E27FC236}">
                <a16:creationId xmlns:a16="http://schemas.microsoft.com/office/drawing/2014/main" id="{51EA5390-44E5-9C4D-9C3F-8D9EBFF4204C}"/>
              </a:ext>
            </a:extLst>
          </p:cNvPr>
          <p:cNvSpPr>
            <a:spLocks noGrp="1"/>
          </p:cNvSpPr>
          <p:nvPr>
            <p:ph type="pic" sz="quarter" idx="19" hasCustomPrompt="1"/>
          </p:nvPr>
        </p:nvSpPr>
        <p:spPr>
          <a:xfrm>
            <a:off x="6274956" y="1961356"/>
            <a:ext cx="2408312" cy="2467425"/>
          </a:xfrm>
          <a:solidFill>
            <a:schemeClr val="bg1">
              <a:lumMod val="85000"/>
            </a:schemeClr>
          </a:solidFill>
        </p:spPr>
        <p:txBody>
          <a:bodyPr>
            <a:normAutofit/>
          </a:bodyPr>
          <a:lstStyle>
            <a:lvl1pPr marL="0" indent="0" algn="ctr">
              <a:buNone/>
              <a:defRPr sz="2000">
                <a:solidFill>
                  <a:schemeClr val="bg1"/>
                </a:solidFill>
              </a:defRPr>
            </a:lvl1pPr>
          </a:lstStyle>
          <a:p>
            <a:r>
              <a:rPr lang="en-US" dirty="0"/>
              <a:t>Picture</a:t>
            </a:r>
          </a:p>
        </p:txBody>
      </p:sp>
      <p:sp>
        <p:nvSpPr>
          <p:cNvPr id="17" name="Text Placeholder 7">
            <a:extLst>
              <a:ext uri="{FF2B5EF4-FFF2-40B4-BE49-F238E27FC236}">
                <a16:creationId xmlns:a16="http://schemas.microsoft.com/office/drawing/2014/main" id="{0AD6E814-806E-2C46-BB8D-B38D72FF16E0}"/>
              </a:ext>
            </a:extLst>
          </p:cNvPr>
          <p:cNvSpPr>
            <a:spLocks noGrp="1"/>
          </p:cNvSpPr>
          <p:nvPr>
            <p:ph type="body" sz="quarter" idx="20" hasCustomPrompt="1"/>
          </p:nvPr>
        </p:nvSpPr>
        <p:spPr>
          <a:xfrm>
            <a:off x="6284263" y="4572001"/>
            <a:ext cx="2411009" cy="605928"/>
          </a:xfrm>
        </p:spPr>
        <p:txBody>
          <a:bodyPr lIns="0" tIns="0" rIns="0" bIns="0">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tx1"/>
                </a:solidFill>
              </a:defRPr>
            </a:lvl1pPr>
            <a:lvl2pPr marL="7938" indent="0">
              <a:buNone/>
              <a:tabLst/>
              <a:defRPr sz="1600">
                <a:solidFill>
                  <a:schemeClr val="bg1"/>
                </a:solidFill>
              </a:defRPr>
            </a:lvl2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dirty="0"/>
              <a:t>Image description. Max two lines.</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dirty="0"/>
              <a:t>Image description. Max two lines.</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GB" dirty="0"/>
          </a:p>
        </p:txBody>
      </p:sp>
      <p:sp>
        <p:nvSpPr>
          <p:cNvPr id="18" name="Picture Placeholder 6">
            <a:extLst>
              <a:ext uri="{FF2B5EF4-FFF2-40B4-BE49-F238E27FC236}">
                <a16:creationId xmlns:a16="http://schemas.microsoft.com/office/drawing/2014/main" id="{05416F0A-B478-D04A-85CF-B319FAAD9C1B}"/>
              </a:ext>
            </a:extLst>
          </p:cNvPr>
          <p:cNvSpPr>
            <a:spLocks noGrp="1"/>
          </p:cNvSpPr>
          <p:nvPr>
            <p:ph type="pic" sz="quarter" idx="21" hasCustomPrompt="1"/>
          </p:nvPr>
        </p:nvSpPr>
        <p:spPr>
          <a:xfrm>
            <a:off x="9041178" y="1961356"/>
            <a:ext cx="2408312" cy="2467425"/>
          </a:xfrm>
          <a:solidFill>
            <a:schemeClr val="bg1">
              <a:lumMod val="85000"/>
            </a:schemeClr>
          </a:solidFill>
        </p:spPr>
        <p:txBody>
          <a:bodyPr>
            <a:normAutofit/>
          </a:bodyPr>
          <a:lstStyle>
            <a:lvl1pPr marL="0" indent="0" algn="ctr">
              <a:buNone/>
              <a:defRPr sz="2000">
                <a:solidFill>
                  <a:schemeClr val="bg1"/>
                </a:solidFill>
              </a:defRPr>
            </a:lvl1pPr>
          </a:lstStyle>
          <a:p>
            <a:r>
              <a:rPr lang="en-US" dirty="0"/>
              <a:t>Picture</a:t>
            </a:r>
          </a:p>
        </p:txBody>
      </p:sp>
      <p:sp>
        <p:nvSpPr>
          <p:cNvPr id="19" name="Text Placeholder 7">
            <a:extLst>
              <a:ext uri="{FF2B5EF4-FFF2-40B4-BE49-F238E27FC236}">
                <a16:creationId xmlns:a16="http://schemas.microsoft.com/office/drawing/2014/main" id="{C00DC306-A205-1F4B-B9E3-4B53C4518D70}"/>
              </a:ext>
            </a:extLst>
          </p:cNvPr>
          <p:cNvSpPr>
            <a:spLocks noGrp="1"/>
          </p:cNvSpPr>
          <p:nvPr>
            <p:ph type="body" sz="quarter" idx="22" hasCustomPrompt="1"/>
          </p:nvPr>
        </p:nvSpPr>
        <p:spPr>
          <a:xfrm>
            <a:off x="9038481" y="4572001"/>
            <a:ext cx="2411009" cy="605928"/>
          </a:xfrm>
        </p:spPr>
        <p:txBody>
          <a:bodyPr lIns="0" tIns="0" rIns="0" bIns="0">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tx1"/>
                </a:solidFill>
              </a:defRPr>
            </a:lvl1pPr>
            <a:lvl2pPr marL="7938" indent="0">
              <a:buNone/>
              <a:tabLst/>
              <a:defRPr sz="1600">
                <a:solidFill>
                  <a:schemeClr val="bg1"/>
                </a:solidFill>
              </a:defRPr>
            </a:lvl2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dirty="0"/>
              <a:t>Image description. Max two lines.</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dirty="0"/>
              <a:t>Image description. Max two lines.</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GB" dirty="0"/>
          </a:p>
        </p:txBody>
      </p:sp>
    </p:spTree>
    <p:extLst>
      <p:ext uri="{BB962C8B-B14F-4D97-AF65-F5344CB8AC3E}">
        <p14:creationId xmlns:p14="http://schemas.microsoft.com/office/powerpoint/2010/main" val="245538663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B03D1A1F-AC7F-5746-B3BB-B2D3AB8CCBF0}"/>
              </a:ext>
            </a:extLst>
          </p:cNvPr>
          <p:cNvSpPr>
            <a:spLocks noGrp="1"/>
          </p:cNvSpPr>
          <p:nvPr>
            <p:ph type="pic" sz="quarter" idx="14" hasCustomPrompt="1"/>
          </p:nvPr>
        </p:nvSpPr>
        <p:spPr>
          <a:xfrm>
            <a:off x="742512" y="1659000"/>
            <a:ext cx="2408312" cy="1577710"/>
          </a:xfrm>
          <a:solidFill>
            <a:schemeClr val="bg1"/>
          </a:solidFill>
        </p:spPr>
        <p:txBody>
          <a:bodyPr>
            <a:normAutofit/>
          </a:bodyPr>
          <a:lstStyle>
            <a:lvl1pPr marL="0" indent="0" algn="ctr">
              <a:buNone/>
              <a:defRPr sz="2000">
                <a:solidFill>
                  <a:schemeClr val="tx1"/>
                </a:solidFill>
              </a:defRPr>
            </a:lvl1pPr>
          </a:lstStyle>
          <a:p>
            <a:r>
              <a:rPr lang="en-US" dirty="0"/>
              <a:t>Picture</a:t>
            </a:r>
          </a:p>
        </p:txBody>
      </p:sp>
      <p:sp>
        <p:nvSpPr>
          <p:cNvPr id="11" name="Text Placeholder 2">
            <a:extLst>
              <a:ext uri="{FF2B5EF4-FFF2-40B4-BE49-F238E27FC236}">
                <a16:creationId xmlns:a16="http://schemas.microsoft.com/office/drawing/2014/main" id="{78E6B48E-9FCB-9F4D-9A0E-C2129CF49C8D}"/>
              </a:ext>
            </a:extLst>
          </p:cNvPr>
          <p:cNvSpPr>
            <a:spLocks noGrp="1"/>
          </p:cNvSpPr>
          <p:nvPr>
            <p:ph type="body" sz="quarter" idx="15" hasCustomPrompt="1"/>
          </p:nvPr>
        </p:nvSpPr>
        <p:spPr>
          <a:xfrm>
            <a:off x="739815" y="479848"/>
            <a:ext cx="7107198" cy="604234"/>
          </a:xfrm>
        </p:spPr>
        <p:txBody>
          <a:bodyPr lIns="0" tIns="0" rIns="0" bIns="0" anchor="t" anchorCtr="0">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4000" b="1">
                <a:solidFill>
                  <a:schemeClr val="bg1"/>
                </a:solidFill>
              </a:defRPr>
            </a:lvl1pPr>
            <a:lvl2pPr marL="457200" indent="0">
              <a:buNone/>
              <a:defRPr sz="4400" b="1">
                <a:solidFill>
                  <a:schemeClr val="bg1"/>
                </a:solidFill>
              </a:defRPr>
            </a:lvl2pPr>
            <a:lvl3pPr marL="914400" indent="0">
              <a:buNone/>
              <a:defRPr sz="4400" b="1">
                <a:solidFill>
                  <a:schemeClr val="bg1"/>
                </a:solidFill>
              </a:defRPr>
            </a:lvl3pPr>
            <a:lvl4pPr marL="1371600" indent="0">
              <a:buNone/>
              <a:defRPr sz="4400" b="1">
                <a:solidFill>
                  <a:schemeClr val="bg1"/>
                </a:solidFill>
              </a:defRPr>
            </a:lvl4pPr>
            <a:lvl5pPr marL="1828800" indent="0">
              <a:buNone/>
              <a:defRPr sz="4400" b="1">
                <a:solidFill>
                  <a:schemeClr val="bg1"/>
                </a:solidFill>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dirty="0"/>
              <a:t>Main heading one line max.</a:t>
            </a:r>
          </a:p>
        </p:txBody>
      </p:sp>
      <p:sp>
        <p:nvSpPr>
          <p:cNvPr id="12" name="Text Placeholder 7">
            <a:extLst>
              <a:ext uri="{FF2B5EF4-FFF2-40B4-BE49-F238E27FC236}">
                <a16:creationId xmlns:a16="http://schemas.microsoft.com/office/drawing/2014/main" id="{57222CB3-FB33-4F41-AB51-D0E46CE054AC}"/>
              </a:ext>
            </a:extLst>
          </p:cNvPr>
          <p:cNvSpPr>
            <a:spLocks noGrp="1"/>
          </p:cNvSpPr>
          <p:nvPr>
            <p:ph type="body" sz="quarter" idx="13" hasCustomPrompt="1"/>
          </p:nvPr>
        </p:nvSpPr>
        <p:spPr>
          <a:xfrm>
            <a:off x="8110045" y="479849"/>
            <a:ext cx="3767770" cy="688552"/>
          </a:xfrm>
        </p:spPr>
        <p:txBody>
          <a:bodyPr lIns="0" tIns="0" rIns="0" bIns="0" anchor="t" anchorCtr="0"/>
          <a:lstStyle>
            <a:lvl1pPr marL="0" marR="0" indent="0" algn="l" defTabSz="914400" rtl="0" eaLnBrk="1" fontAlgn="auto" latinLnBrk="0" hangingPunct="1">
              <a:lnSpc>
                <a:spcPct val="100000"/>
              </a:lnSpc>
              <a:spcBef>
                <a:spcPts val="0"/>
              </a:spcBef>
              <a:spcAft>
                <a:spcPts val="300"/>
              </a:spcAft>
              <a:buClrTx/>
              <a:buSzTx/>
              <a:buFont typeface="Arial" panose="020B0604020202020204" pitchFamily="34" charset="0"/>
              <a:buNone/>
              <a:tabLst/>
              <a:defRPr sz="1600">
                <a:solidFill>
                  <a:schemeClr val="tx1"/>
                </a:solidFill>
              </a:defRPr>
            </a:lvl1pPr>
            <a:lvl2pPr marL="7938" indent="0">
              <a:buNone/>
              <a:tabLst/>
              <a:defRPr sz="1600">
                <a:solidFill>
                  <a:schemeClr val="bg1"/>
                </a:solidFill>
              </a:defRPr>
            </a:lvl2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dirty="0"/>
              <a:t>Introduction text, maximum two lines.</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dirty="0"/>
              <a:t>Introduction text, maximum two lines.</a:t>
            </a:r>
          </a:p>
        </p:txBody>
      </p:sp>
      <p:sp>
        <p:nvSpPr>
          <p:cNvPr id="13" name="Text Placeholder 7">
            <a:extLst>
              <a:ext uri="{FF2B5EF4-FFF2-40B4-BE49-F238E27FC236}">
                <a16:creationId xmlns:a16="http://schemas.microsoft.com/office/drawing/2014/main" id="{BCA0ADC4-D317-3849-B940-51C4C944A2EC}"/>
              </a:ext>
            </a:extLst>
          </p:cNvPr>
          <p:cNvSpPr>
            <a:spLocks noGrp="1"/>
          </p:cNvSpPr>
          <p:nvPr>
            <p:ph type="body" sz="quarter" idx="16" hasCustomPrompt="1"/>
          </p:nvPr>
        </p:nvSpPr>
        <p:spPr>
          <a:xfrm>
            <a:off x="741163" y="3432207"/>
            <a:ext cx="2411009" cy="185503"/>
          </a:xfrm>
        </p:spPr>
        <p:txBody>
          <a:bodyPr lIns="0" tIns="0" rIns="0" bIns="0">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tx1"/>
                </a:solidFill>
              </a:defRPr>
            </a:lvl1pPr>
            <a:lvl2pPr marL="7938" indent="0">
              <a:buNone/>
              <a:tabLst/>
              <a:defRPr sz="1600">
                <a:solidFill>
                  <a:schemeClr val="bg1"/>
                </a:solidFill>
              </a:defRPr>
            </a:lvl2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dirty="0"/>
              <a:t>Image description. One line.</a:t>
            </a:r>
          </a:p>
        </p:txBody>
      </p:sp>
      <p:sp>
        <p:nvSpPr>
          <p:cNvPr id="20" name="Picture Placeholder 6">
            <a:extLst>
              <a:ext uri="{FF2B5EF4-FFF2-40B4-BE49-F238E27FC236}">
                <a16:creationId xmlns:a16="http://schemas.microsoft.com/office/drawing/2014/main" id="{239A6617-023F-8A4E-8449-6ED8CDBAA84F}"/>
              </a:ext>
            </a:extLst>
          </p:cNvPr>
          <p:cNvSpPr>
            <a:spLocks noGrp="1"/>
          </p:cNvSpPr>
          <p:nvPr>
            <p:ph type="pic" sz="quarter" idx="17" hasCustomPrompt="1"/>
          </p:nvPr>
        </p:nvSpPr>
        <p:spPr>
          <a:xfrm>
            <a:off x="742512" y="3851866"/>
            <a:ext cx="2408312" cy="1577710"/>
          </a:xfrm>
          <a:solidFill>
            <a:schemeClr val="bg1"/>
          </a:solidFill>
        </p:spPr>
        <p:txBody>
          <a:bodyPr>
            <a:normAutofit/>
          </a:bodyPr>
          <a:lstStyle>
            <a:lvl1pPr marL="0" indent="0" algn="ctr">
              <a:buNone/>
              <a:defRPr sz="2000">
                <a:solidFill>
                  <a:schemeClr val="tx1"/>
                </a:solidFill>
              </a:defRPr>
            </a:lvl1pPr>
          </a:lstStyle>
          <a:p>
            <a:r>
              <a:rPr lang="en-US" dirty="0"/>
              <a:t>Picture</a:t>
            </a:r>
          </a:p>
        </p:txBody>
      </p:sp>
      <p:sp>
        <p:nvSpPr>
          <p:cNvPr id="21" name="Text Placeholder 7">
            <a:extLst>
              <a:ext uri="{FF2B5EF4-FFF2-40B4-BE49-F238E27FC236}">
                <a16:creationId xmlns:a16="http://schemas.microsoft.com/office/drawing/2014/main" id="{665EE63B-EC28-554D-A4C3-5A5874E26E0A}"/>
              </a:ext>
            </a:extLst>
          </p:cNvPr>
          <p:cNvSpPr>
            <a:spLocks noGrp="1"/>
          </p:cNvSpPr>
          <p:nvPr>
            <p:ph type="body" sz="quarter" idx="18" hasCustomPrompt="1"/>
          </p:nvPr>
        </p:nvSpPr>
        <p:spPr>
          <a:xfrm>
            <a:off x="741163" y="5625073"/>
            <a:ext cx="2411009" cy="185503"/>
          </a:xfrm>
        </p:spPr>
        <p:txBody>
          <a:bodyPr lIns="0" tIns="0" rIns="0" bIns="0">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tx1"/>
                </a:solidFill>
              </a:defRPr>
            </a:lvl1pPr>
            <a:lvl2pPr marL="7938" indent="0">
              <a:buNone/>
              <a:tabLst/>
              <a:defRPr sz="1600">
                <a:solidFill>
                  <a:schemeClr val="bg1"/>
                </a:solidFill>
              </a:defRPr>
            </a:lvl2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dirty="0"/>
              <a:t>Image description. One line.</a:t>
            </a:r>
          </a:p>
        </p:txBody>
      </p:sp>
      <p:sp>
        <p:nvSpPr>
          <p:cNvPr id="22" name="Picture Placeholder 6">
            <a:extLst>
              <a:ext uri="{FF2B5EF4-FFF2-40B4-BE49-F238E27FC236}">
                <a16:creationId xmlns:a16="http://schemas.microsoft.com/office/drawing/2014/main" id="{F9E6B8A0-E2F3-3E46-8DC8-42AAF82FE58A}"/>
              </a:ext>
            </a:extLst>
          </p:cNvPr>
          <p:cNvSpPr>
            <a:spLocks noGrp="1"/>
          </p:cNvSpPr>
          <p:nvPr>
            <p:ph type="pic" sz="quarter" idx="19" hasCustomPrompt="1"/>
          </p:nvPr>
        </p:nvSpPr>
        <p:spPr>
          <a:xfrm>
            <a:off x="3508284" y="1659000"/>
            <a:ext cx="2408312" cy="1577710"/>
          </a:xfrm>
          <a:solidFill>
            <a:schemeClr val="bg1"/>
          </a:solidFill>
        </p:spPr>
        <p:txBody>
          <a:bodyPr>
            <a:normAutofit/>
          </a:bodyPr>
          <a:lstStyle>
            <a:lvl1pPr marL="0" indent="0" algn="ctr">
              <a:buNone/>
              <a:defRPr sz="2000">
                <a:solidFill>
                  <a:schemeClr val="tx1"/>
                </a:solidFill>
              </a:defRPr>
            </a:lvl1pPr>
          </a:lstStyle>
          <a:p>
            <a:r>
              <a:rPr lang="en-US" dirty="0"/>
              <a:t>Picture</a:t>
            </a:r>
          </a:p>
        </p:txBody>
      </p:sp>
      <p:sp>
        <p:nvSpPr>
          <p:cNvPr id="23" name="Text Placeholder 7">
            <a:extLst>
              <a:ext uri="{FF2B5EF4-FFF2-40B4-BE49-F238E27FC236}">
                <a16:creationId xmlns:a16="http://schemas.microsoft.com/office/drawing/2014/main" id="{DF766EA8-2E62-6E4F-BCD5-CB7A0249591D}"/>
              </a:ext>
            </a:extLst>
          </p:cNvPr>
          <p:cNvSpPr>
            <a:spLocks noGrp="1"/>
          </p:cNvSpPr>
          <p:nvPr>
            <p:ph type="body" sz="quarter" idx="20" hasCustomPrompt="1"/>
          </p:nvPr>
        </p:nvSpPr>
        <p:spPr>
          <a:xfrm>
            <a:off x="3509943" y="3432207"/>
            <a:ext cx="2411009" cy="185503"/>
          </a:xfrm>
        </p:spPr>
        <p:txBody>
          <a:bodyPr lIns="0" tIns="0" rIns="0" bIns="0">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tx1"/>
                </a:solidFill>
              </a:defRPr>
            </a:lvl1pPr>
            <a:lvl2pPr marL="7938" indent="0">
              <a:buNone/>
              <a:tabLst/>
              <a:defRPr sz="1600">
                <a:solidFill>
                  <a:schemeClr val="bg1"/>
                </a:solidFill>
              </a:defRPr>
            </a:lvl2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dirty="0"/>
              <a:t>Image description. One line.</a:t>
            </a:r>
          </a:p>
        </p:txBody>
      </p:sp>
      <p:sp>
        <p:nvSpPr>
          <p:cNvPr id="24" name="Picture Placeholder 6">
            <a:extLst>
              <a:ext uri="{FF2B5EF4-FFF2-40B4-BE49-F238E27FC236}">
                <a16:creationId xmlns:a16="http://schemas.microsoft.com/office/drawing/2014/main" id="{73BD58BE-F9D0-244C-ADAC-2FEE808C8C6E}"/>
              </a:ext>
            </a:extLst>
          </p:cNvPr>
          <p:cNvSpPr>
            <a:spLocks noGrp="1"/>
          </p:cNvSpPr>
          <p:nvPr>
            <p:ph type="pic" sz="quarter" idx="21" hasCustomPrompt="1"/>
          </p:nvPr>
        </p:nvSpPr>
        <p:spPr>
          <a:xfrm>
            <a:off x="3508284" y="3851866"/>
            <a:ext cx="2408312" cy="1577710"/>
          </a:xfrm>
          <a:solidFill>
            <a:schemeClr val="bg1"/>
          </a:solidFill>
        </p:spPr>
        <p:txBody>
          <a:bodyPr>
            <a:normAutofit/>
          </a:bodyPr>
          <a:lstStyle>
            <a:lvl1pPr marL="0" indent="0" algn="ctr">
              <a:buNone/>
              <a:defRPr sz="2000">
                <a:solidFill>
                  <a:schemeClr val="tx1"/>
                </a:solidFill>
              </a:defRPr>
            </a:lvl1pPr>
          </a:lstStyle>
          <a:p>
            <a:r>
              <a:rPr lang="en-US" dirty="0"/>
              <a:t>Picture</a:t>
            </a:r>
          </a:p>
        </p:txBody>
      </p:sp>
      <p:sp>
        <p:nvSpPr>
          <p:cNvPr id="25" name="Text Placeholder 7">
            <a:extLst>
              <a:ext uri="{FF2B5EF4-FFF2-40B4-BE49-F238E27FC236}">
                <a16:creationId xmlns:a16="http://schemas.microsoft.com/office/drawing/2014/main" id="{DE70FC9B-3B29-3F43-9FA2-3889BE92BB4E}"/>
              </a:ext>
            </a:extLst>
          </p:cNvPr>
          <p:cNvSpPr>
            <a:spLocks noGrp="1"/>
          </p:cNvSpPr>
          <p:nvPr>
            <p:ph type="body" sz="quarter" idx="22" hasCustomPrompt="1"/>
          </p:nvPr>
        </p:nvSpPr>
        <p:spPr>
          <a:xfrm>
            <a:off x="3509943" y="5625073"/>
            <a:ext cx="2411009" cy="185503"/>
          </a:xfrm>
        </p:spPr>
        <p:txBody>
          <a:bodyPr lIns="0" tIns="0" rIns="0" bIns="0">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tx1"/>
                </a:solidFill>
              </a:defRPr>
            </a:lvl1pPr>
            <a:lvl2pPr marL="7938" indent="0">
              <a:buNone/>
              <a:tabLst/>
              <a:defRPr sz="1600">
                <a:solidFill>
                  <a:schemeClr val="bg1"/>
                </a:solidFill>
              </a:defRPr>
            </a:lvl2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dirty="0"/>
              <a:t>Image description. One line.</a:t>
            </a:r>
          </a:p>
        </p:txBody>
      </p:sp>
      <p:sp>
        <p:nvSpPr>
          <p:cNvPr id="26" name="Picture Placeholder 6">
            <a:extLst>
              <a:ext uri="{FF2B5EF4-FFF2-40B4-BE49-F238E27FC236}">
                <a16:creationId xmlns:a16="http://schemas.microsoft.com/office/drawing/2014/main" id="{027EC05F-5511-EE44-ABFA-2186E07D4B9F}"/>
              </a:ext>
            </a:extLst>
          </p:cNvPr>
          <p:cNvSpPr>
            <a:spLocks noGrp="1"/>
          </p:cNvSpPr>
          <p:nvPr>
            <p:ph type="pic" sz="quarter" idx="23" hasCustomPrompt="1"/>
          </p:nvPr>
        </p:nvSpPr>
        <p:spPr>
          <a:xfrm>
            <a:off x="6274056" y="1659000"/>
            <a:ext cx="2408312" cy="1577710"/>
          </a:xfrm>
          <a:solidFill>
            <a:schemeClr val="bg1"/>
          </a:solidFill>
        </p:spPr>
        <p:txBody>
          <a:bodyPr>
            <a:normAutofit/>
          </a:bodyPr>
          <a:lstStyle>
            <a:lvl1pPr marL="0" indent="0" algn="ctr">
              <a:buNone/>
              <a:defRPr sz="2000">
                <a:solidFill>
                  <a:schemeClr val="tx1"/>
                </a:solidFill>
              </a:defRPr>
            </a:lvl1pPr>
          </a:lstStyle>
          <a:p>
            <a:r>
              <a:rPr lang="en-US" dirty="0"/>
              <a:t>Picture</a:t>
            </a:r>
          </a:p>
        </p:txBody>
      </p:sp>
      <p:sp>
        <p:nvSpPr>
          <p:cNvPr id="27" name="Text Placeholder 7">
            <a:extLst>
              <a:ext uri="{FF2B5EF4-FFF2-40B4-BE49-F238E27FC236}">
                <a16:creationId xmlns:a16="http://schemas.microsoft.com/office/drawing/2014/main" id="{07A2FB68-50CE-7046-8300-CC8B362C96DB}"/>
              </a:ext>
            </a:extLst>
          </p:cNvPr>
          <p:cNvSpPr>
            <a:spLocks noGrp="1"/>
          </p:cNvSpPr>
          <p:nvPr>
            <p:ph type="body" sz="quarter" idx="24" hasCustomPrompt="1"/>
          </p:nvPr>
        </p:nvSpPr>
        <p:spPr>
          <a:xfrm>
            <a:off x="6267002" y="3432207"/>
            <a:ext cx="2411009" cy="185503"/>
          </a:xfrm>
        </p:spPr>
        <p:txBody>
          <a:bodyPr lIns="0" tIns="0" rIns="0" bIns="0">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tx1"/>
                </a:solidFill>
              </a:defRPr>
            </a:lvl1pPr>
            <a:lvl2pPr marL="7938" indent="0">
              <a:buNone/>
              <a:tabLst/>
              <a:defRPr sz="1600">
                <a:solidFill>
                  <a:schemeClr val="bg1"/>
                </a:solidFill>
              </a:defRPr>
            </a:lvl2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dirty="0"/>
              <a:t>Image description. One line.</a:t>
            </a:r>
          </a:p>
        </p:txBody>
      </p:sp>
      <p:sp>
        <p:nvSpPr>
          <p:cNvPr id="28" name="Picture Placeholder 6">
            <a:extLst>
              <a:ext uri="{FF2B5EF4-FFF2-40B4-BE49-F238E27FC236}">
                <a16:creationId xmlns:a16="http://schemas.microsoft.com/office/drawing/2014/main" id="{6593EC4F-3589-804B-BD64-684EA1EA781B}"/>
              </a:ext>
            </a:extLst>
          </p:cNvPr>
          <p:cNvSpPr>
            <a:spLocks noGrp="1"/>
          </p:cNvSpPr>
          <p:nvPr>
            <p:ph type="pic" sz="quarter" idx="25" hasCustomPrompt="1"/>
          </p:nvPr>
        </p:nvSpPr>
        <p:spPr>
          <a:xfrm>
            <a:off x="6274056" y="3851866"/>
            <a:ext cx="2408312" cy="1577710"/>
          </a:xfrm>
          <a:solidFill>
            <a:schemeClr val="bg1"/>
          </a:solidFill>
        </p:spPr>
        <p:txBody>
          <a:bodyPr>
            <a:normAutofit/>
          </a:bodyPr>
          <a:lstStyle>
            <a:lvl1pPr marL="0" indent="0" algn="ctr">
              <a:buNone/>
              <a:defRPr sz="2000">
                <a:solidFill>
                  <a:schemeClr val="tx1"/>
                </a:solidFill>
              </a:defRPr>
            </a:lvl1pPr>
          </a:lstStyle>
          <a:p>
            <a:r>
              <a:rPr lang="en-US" dirty="0"/>
              <a:t>Picture</a:t>
            </a:r>
          </a:p>
        </p:txBody>
      </p:sp>
      <p:sp>
        <p:nvSpPr>
          <p:cNvPr id="29" name="Text Placeholder 7">
            <a:extLst>
              <a:ext uri="{FF2B5EF4-FFF2-40B4-BE49-F238E27FC236}">
                <a16:creationId xmlns:a16="http://schemas.microsoft.com/office/drawing/2014/main" id="{0758C8A0-43D8-964E-91AC-55CF3660DF8E}"/>
              </a:ext>
            </a:extLst>
          </p:cNvPr>
          <p:cNvSpPr>
            <a:spLocks noGrp="1"/>
          </p:cNvSpPr>
          <p:nvPr>
            <p:ph type="body" sz="quarter" idx="26" hasCustomPrompt="1"/>
          </p:nvPr>
        </p:nvSpPr>
        <p:spPr>
          <a:xfrm>
            <a:off x="6267002" y="5625073"/>
            <a:ext cx="2411009" cy="185503"/>
          </a:xfrm>
        </p:spPr>
        <p:txBody>
          <a:bodyPr lIns="0" tIns="0" rIns="0" bIns="0">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tx1"/>
                </a:solidFill>
              </a:defRPr>
            </a:lvl1pPr>
            <a:lvl2pPr marL="7938" indent="0">
              <a:buNone/>
              <a:tabLst/>
              <a:defRPr sz="1600">
                <a:solidFill>
                  <a:schemeClr val="bg1"/>
                </a:solidFill>
              </a:defRPr>
            </a:lvl2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dirty="0"/>
              <a:t>Image description. One line.</a:t>
            </a:r>
          </a:p>
        </p:txBody>
      </p:sp>
      <p:sp>
        <p:nvSpPr>
          <p:cNvPr id="30" name="Picture Placeholder 6">
            <a:extLst>
              <a:ext uri="{FF2B5EF4-FFF2-40B4-BE49-F238E27FC236}">
                <a16:creationId xmlns:a16="http://schemas.microsoft.com/office/drawing/2014/main" id="{A64B7ED4-B209-F840-B592-3134127EEAE2}"/>
              </a:ext>
            </a:extLst>
          </p:cNvPr>
          <p:cNvSpPr>
            <a:spLocks noGrp="1"/>
          </p:cNvSpPr>
          <p:nvPr>
            <p:ph type="pic" sz="quarter" idx="27" hasCustomPrompt="1"/>
          </p:nvPr>
        </p:nvSpPr>
        <p:spPr>
          <a:xfrm>
            <a:off x="9039828" y="1659000"/>
            <a:ext cx="2408312" cy="1577710"/>
          </a:xfrm>
          <a:solidFill>
            <a:schemeClr val="bg1"/>
          </a:solidFill>
        </p:spPr>
        <p:txBody>
          <a:bodyPr>
            <a:normAutofit/>
          </a:bodyPr>
          <a:lstStyle>
            <a:lvl1pPr marL="0" indent="0" algn="ctr">
              <a:buNone/>
              <a:defRPr sz="2000">
                <a:solidFill>
                  <a:schemeClr val="tx1"/>
                </a:solidFill>
              </a:defRPr>
            </a:lvl1pPr>
          </a:lstStyle>
          <a:p>
            <a:r>
              <a:rPr lang="en-US" dirty="0"/>
              <a:t>Picture</a:t>
            </a:r>
          </a:p>
        </p:txBody>
      </p:sp>
      <p:sp>
        <p:nvSpPr>
          <p:cNvPr id="31" name="Text Placeholder 7">
            <a:extLst>
              <a:ext uri="{FF2B5EF4-FFF2-40B4-BE49-F238E27FC236}">
                <a16:creationId xmlns:a16="http://schemas.microsoft.com/office/drawing/2014/main" id="{EAB1B997-76F4-0C4E-AA9C-F5E87F6753E2}"/>
              </a:ext>
            </a:extLst>
          </p:cNvPr>
          <p:cNvSpPr>
            <a:spLocks noGrp="1"/>
          </p:cNvSpPr>
          <p:nvPr>
            <p:ph type="body" sz="quarter" idx="28" hasCustomPrompt="1"/>
          </p:nvPr>
        </p:nvSpPr>
        <p:spPr>
          <a:xfrm>
            <a:off x="9038479" y="3432207"/>
            <a:ext cx="2411009" cy="185503"/>
          </a:xfrm>
        </p:spPr>
        <p:txBody>
          <a:bodyPr lIns="0" tIns="0" rIns="0" bIns="0">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tx1"/>
                </a:solidFill>
              </a:defRPr>
            </a:lvl1pPr>
            <a:lvl2pPr marL="7938" indent="0">
              <a:buNone/>
              <a:tabLst/>
              <a:defRPr sz="1600">
                <a:solidFill>
                  <a:schemeClr val="bg1"/>
                </a:solidFill>
              </a:defRPr>
            </a:lvl2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dirty="0"/>
              <a:t>Image description. One line.</a:t>
            </a:r>
          </a:p>
        </p:txBody>
      </p:sp>
      <p:sp>
        <p:nvSpPr>
          <p:cNvPr id="32" name="Picture Placeholder 6">
            <a:extLst>
              <a:ext uri="{FF2B5EF4-FFF2-40B4-BE49-F238E27FC236}">
                <a16:creationId xmlns:a16="http://schemas.microsoft.com/office/drawing/2014/main" id="{34A7C481-AFBE-D947-A7A5-51F60B3DC7EB}"/>
              </a:ext>
            </a:extLst>
          </p:cNvPr>
          <p:cNvSpPr>
            <a:spLocks noGrp="1"/>
          </p:cNvSpPr>
          <p:nvPr>
            <p:ph type="pic" sz="quarter" idx="29" hasCustomPrompt="1"/>
          </p:nvPr>
        </p:nvSpPr>
        <p:spPr>
          <a:xfrm>
            <a:off x="9039828" y="3851866"/>
            <a:ext cx="2408312" cy="1577710"/>
          </a:xfrm>
          <a:solidFill>
            <a:schemeClr val="bg1"/>
          </a:solidFill>
        </p:spPr>
        <p:txBody>
          <a:bodyPr>
            <a:normAutofit/>
          </a:bodyPr>
          <a:lstStyle>
            <a:lvl1pPr marL="0" indent="0" algn="ctr">
              <a:buNone/>
              <a:defRPr sz="2000">
                <a:solidFill>
                  <a:schemeClr val="tx1"/>
                </a:solidFill>
              </a:defRPr>
            </a:lvl1pPr>
          </a:lstStyle>
          <a:p>
            <a:r>
              <a:rPr lang="en-US" dirty="0"/>
              <a:t>Picture</a:t>
            </a:r>
          </a:p>
        </p:txBody>
      </p:sp>
      <p:sp>
        <p:nvSpPr>
          <p:cNvPr id="33" name="Text Placeholder 7">
            <a:extLst>
              <a:ext uri="{FF2B5EF4-FFF2-40B4-BE49-F238E27FC236}">
                <a16:creationId xmlns:a16="http://schemas.microsoft.com/office/drawing/2014/main" id="{B7E84A50-0E79-D94F-8C06-A065F5D91951}"/>
              </a:ext>
            </a:extLst>
          </p:cNvPr>
          <p:cNvSpPr>
            <a:spLocks noGrp="1"/>
          </p:cNvSpPr>
          <p:nvPr>
            <p:ph type="body" sz="quarter" idx="30" hasCustomPrompt="1"/>
          </p:nvPr>
        </p:nvSpPr>
        <p:spPr>
          <a:xfrm>
            <a:off x="9038479" y="5625073"/>
            <a:ext cx="2411009" cy="185503"/>
          </a:xfrm>
        </p:spPr>
        <p:txBody>
          <a:bodyPr lIns="0" tIns="0" rIns="0" bIns="0">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tx1"/>
                </a:solidFill>
              </a:defRPr>
            </a:lvl1pPr>
            <a:lvl2pPr marL="7938" indent="0">
              <a:buNone/>
              <a:tabLst/>
              <a:defRPr sz="1600">
                <a:solidFill>
                  <a:schemeClr val="bg1"/>
                </a:solidFill>
              </a:defRPr>
            </a:lvl2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dirty="0"/>
              <a:t>Image description. One line.</a:t>
            </a:r>
          </a:p>
        </p:txBody>
      </p:sp>
    </p:spTree>
    <p:extLst>
      <p:ext uri="{BB962C8B-B14F-4D97-AF65-F5344CB8AC3E}">
        <p14:creationId xmlns:p14="http://schemas.microsoft.com/office/powerpoint/2010/main" val="173709062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Text Placeholder 2">
            <a:extLst>
              <a:ext uri="{FF2B5EF4-FFF2-40B4-BE49-F238E27FC236}">
                <a16:creationId xmlns:a16="http://schemas.microsoft.com/office/drawing/2014/main" id="{78E6B48E-9FCB-9F4D-9A0E-C2129CF49C8D}"/>
              </a:ext>
            </a:extLst>
          </p:cNvPr>
          <p:cNvSpPr>
            <a:spLocks noGrp="1"/>
          </p:cNvSpPr>
          <p:nvPr>
            <p:ph type="body" sz="quarter" idx="15" hasCustomPrompt="1"/>
          </p:nvPr>
        </p:nvSpPr>
        <p:spPr>
          <a:xfrm>
            <a:off x="739815" y="479848"/>
            <a:ext cx="5796045" cy="1161666"/>
          </a:xfrm>
        </p:spPr>
        <p:txBody>
          <a:bodyPr lIns="0" tIns="0" rIns="0" bIns="0" anchor="b" anchorCtr="0">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3200" b="1">
                <a:solidFill>
                  <a:srgbClr val="59CBE8"/>
                </a:solidFill>
              </a:defRPr>
            </a:lvl1pPr>
            <a:lvl2pPr marL="457200" indent="0">
              <a:buNone/>
              <a:defRPr sz="4400" b="1">
                <a:solidFill>
                  <a:schemeClr val="bg1"/>
                </a:solidFill>
              </a:defRPr>
            </a:lvl2pPr>
            <a:lvl3pPr marL="914400" indent="0">
              <a:buNone/>
              <a:defRPr sz="4400" b="1">
                <a:solidFill>
                  <a:schemeClr val="bg1"/>
                </a:solidFill>
              </a:defRPr>
            </a:lvl3pPr>
            <a:lvl4pPr marL="1371600" indent="0">
              <a:buNone/>
              <a:defRPr sz="4400" b="1">
                <a:solidFill>
                  <a:schemeClr val="bg1"/>
                </a:solidFill>
              </a:defRPr>
            </a:lvl4pPr>
            <a:lvl5pPr marL="1828800" indent="0">
              <a:buNone/>
              <a:defRPr sz="4400" b="1">
                <a:solidFill>
                  <a:schemeClr val="bg1"/>
                </a:solidFill>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dirty="0"/>
              <a:t>Main heading two lines max.</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dirty="0"/>
              <a:t>Main heading two lines max.</a:t>
            </a:r>
            <a:endParaRPr lang="en-US" dirty="0"/>
          </a:p>
        </p:txBody>
      </p:sp>
      <p:sp>
        <p:nvSpPr>
          <p:cNvPr id="12" name="Text Placeholder 7">
            <a:extLst>
              <a:ext uri="{FF2B5EF4-FFF2-40B4-BE49-F238E27FC236}">
                <a16:creationId xmlns:a16="http://schemas.microsoft.com/office/drawing/2014/main" id="{57222CB3-FB33-4F41-AB51-D0E46CE054AC}"/>
              </a:ext>
            </a:extLst>
          </p:cNvPr>
          <p:cNvSpPr>
            <a:spLocks noGrp="1"/>
          </p:cNvSpPr>
          <p:nvPr>
            <p:ph type="body" sz="quarter" idx="13" hasCustomPrompt="1"/>
          </p:nvPr>
        </p:nvSpPr>
        <p:spPr>
          <a:xfrm>
            <a:off x="6753340" y="479849"/>
            <a:ext cx="5056743" cy="1161666"/>
          </a:xfrm>
        </p:spPr>
        <p:txBody>
          <a:bodyPr lIns="0" tIns="0" rIns="0" bIns="0" anchor="b" anchorCtr="0"/>
          <a:lstStyle>
            <a:lvl1pPr marL="0" marR="0" indent="0" algn="l" defTabSz="914400" rtl="0" eaLnBrk="1" fontAlgn="auto" latinLnBrk="0" hangingPunct="1">
              <a:lnSpc>
                <a:spcPct val="100000"/>
              </a:lnSpc>
              <a:spcBef>
                <a:spcPts val="0"/>
              </a:spcBef>
              <a:spcAft>
                <a:spcPts val="300"/>
              </a:spcAft>
              <a:buClrTx/>
              <a:buSzTx/>
              <a:buFont typeface="Arial" panose="020B0604020202020204" pitchFamily="34" charset="0"/>
              <a:buNone/>
              <a:tabLst/>
              <a:defRPr sz="1600">
                <a:solidFill>
                  <a:schemeClr val="bg1"/>
                </a:solidFill>
              </a:defRPr>
            </a:lvl1pPr>
            <a:lvl2pPr marL="7938" indent="0">
              <a:buNone/>
              <a:tabLst/>
              <a:defRPr sz="1600">
                <a:solidFill>
                  <a:schemeClr val="bg1"/>
                </a:solidFill>
              </a:defRPr>
            </a:lvl2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dirty="0"/>
              <a:t>Introduction text, maximum three lines.</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dirty="0"/>
              <a:t>Introduction text, maximum three lines.</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dirty="0"/>
              <a:t>Introduction text, maximum three lines.</a:t>
            </a:r>
          </a:p>
        </p:txBody>
      </p:sp>
      <p:sp>
        <p:nvSpPr>
          <p:cNvPr id="20" name="Picture Placeholder 6">
            <a:extLst>
              <a:ext uri="{FF2B5EF4-FFF2-40B4-BE49-F238E27FC236}">
                <a16:creationId xmlns:a16="http://schemas.microsoft.com/office/drawing/2014/main" id="{75C796E8-15E0-C34D-87FB-DA0CD800F463}"/>
              </a:ext>
            </a:extLst>
          </p:cNvPr>
          <p:cNvSpPr>
            <a:spLocks noGrp="1"/>
          </p:cNvSpPr>
          <p:nvPr>
            <p:ph type="pic" sz="quarter" idx="19" hasCustomPrompt="1"/>
          </p:nvPr>
        </p:nvSpPr>
        <p:spPr>
          <a:xfrm>
            <a:off x="1378790" y="2159837"/>
            <a:ext cx="4451105" cy="2796268"/>
          </a:xfrm>
          <a:solidFill>
            <a:schemeClr val="bg1"/>
          </a:solidFill>
        </p:spPr>
        <p:txBody>
          <a:bodyPr>
            <a:normAutofit/>
          </a:bodyPr>
          <a:lstStyle>
            <a:lvl1pPr marL="0" indent="0" algn="ctr">
              <a:buNone/>
              <a:defRPr sz="2000">
                <a:solidFill>
                  <a:schemeClr val="tx2"/>
                </a:solidFill>
              </a:defRPr>
            </a:lvl1pPr>
          </a:lstStyle>
          <a:p>
            <a:r>
              <a:rPr lang="en-US" dirty="0"/>
              <a:t>Picture</a:t>
            </a:r>
          </a:p>
        </p:txBody>
      </p:sp>
      <p:sp>
        <p:nvSpPr>
          <p:cNvPr id="21" name="Text Placeholder 7">
            <a:extLst>
              <a:ext uri="{FF2B5EF4-FFF2-40B4-BE49-F238E27FC236}">
                <a16:creationId xmlns:a16="http://schemas.microsoft.com/office/drawing/2014/main" id="{4C45596D-C0E7-8C47-A692-8D2019AC5C6C}"/>
              </a:ext>
            </a:extLst>
          </p:cNvPr>
          <p:cNvSpPr>
            <a:spLocks noGrp="1"/>
          </p:cNvSpPr>
          <p:nvPr>
            <p:ph type="body" sz="quarter" idx="20" hasCustomPrompt="1"/>
          </p:nvPr>
        </p:nvSpPr>
        <p:spPr>
          <a:xfrm>
            <a:off x="1378790" y="5067760"/>
            <a:ext cx="4451104" cy="771180"/>
          </a:xfrm>
        </p:spPr>
        <p:txBody>
          <a:bodyPr lIns="0" tIns="0" rIns="0" bIns="0">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bg1"/>
                </a:solidFill>
              </a:defRPr>
            </a:lvl1pPr>
            <a:lvl2pPr marL="7938" indent="0">
              <a:buNone/>
              <a:tabLst/>
              <a:defRPr sz="1600">
                <a:solidFill>
                  <a:schemeClr val="bg1"/>
                </a:solidFill>
              </a:defRPr>
            </a:lvl2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dirty="0"/>
              <a:t>Image description. Max two lines.</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dirty="0"/>
              <a:t>Image description. Max two lines.</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GB" dirty="0"/>
          </a:p>
        </p:txBody>
      </p:sp>
      <p:sp>
        <p:nvSpPr>
          <p:cNvPr id="22" name="Picture Placeholder 6">
            <a:extLst>
              <a:ext uri="{FF2B5EF4-FFF2-40B4-BE49-F238E27FC236}">
                <a16:creationId xmlns:a16="http://schemas.microsoft.com/office/drawing/2014/main" id="{5C0ECCB7-7E6A-934D-81C0-CAEAF12B5A87}"/>
              </a:ext>
            </a:extLst>
          </p:cNvPr>
          <p:cNvSpPr>
            <a:spLocks noGrp="1"/>
          </p:cNvSpPr>
          <p:nvPr>
            <p:ph type="pic" sz="quarter" idx="21" hasCustomPrompt="1"/>
          </p:nvPr>
        </p:nvSpPr>
        <p:spPr>
          <a:xfrm>
            <a:off x="6260436" y="2159837"/>
            <a:ext cx="4451105" cy="2796268"/>
          </a:xfrm>
          <a:solidFill>
            <a:schemeClr val="bg1"/>
          </a:solidFill>
        </p:spPr>
        <p:txBody>
          <a:bodyPr>
            <a:normAutofit/>
          </a:bodyPr>
          <a:lstStyle>
            <a:lvl1pPr marL="0" indent="0" algn="ctr">
              <a:buNone/>
              <a:defRPr sz="2000">
                <a:solidFill>
                  <a:schemeClr val="tx2"/>
                </a:solidFill>
              </a:defRPr>
            </a:lvl1pPr>
          </a:lstStyle>
          <a:p>
            <a:r>
              <a:rPr lang="en-US" dirty="0"/>
              <a:t>Picture</a:t>
            </a:r>
          </a:p>
        </p:txBody>
      </p:sp>
      <p:sp>
        <p:nvSpPr>
          <p:cNvPr id="24" name="Text Placeholder 7">
            <a:extLst>
              <a:ext uri="{FF2B5EF4-FFF2-40B4-BE49-F238E27FC236}">
                <a16:creationId xmlns:a16="http://schemas.microsoft.com/office/drawing/2014/main" id="{3520DE24-371C-4340-B41B-7EDA8CC8622D}"/>
              </a:ext>
            </a:extLst>
          </p:cNvPr>
          <p:cNvSpPr>
            <a:spLocks noGrp="1"/>
          </p:cNvSpPr>
          <p:nvPr>
            <p:ph type="body" sz="quarter" idx="22" hasCustomPrompt="1"/>
          </p:nvPr>
        </p:nvSpPr>
        <p:spPr>
          <a:xfrm>
            <a:off x="6270279" y="5067760"/>
            <a:ext cx="4451104" cy="771180"/>
          </a:xfrm>
        </p:spPr>
        <p:txBody>
          <a:bodyPr lIns="0" tIns="0" rIns="0" bIns="0">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bg1"/>
                </a:solidFill>
              </a:defRPr>
            </a:lvl1pPr>
            <a:lvl2pPr marL="7938" indent="0">
              <a:buNone/>
              <a:tabLst/>
              <a:defRPr sz="1600">
                <a:solidFill>
                  <a:schemeClr val="bg1"/>
                </a:solidFill>
              </a:defRPr>
            </a:lvl2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dirty="0"/>
              <a:t>Image description. Max two lines.</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dirty="0"/>
              <a:t>Image description. Max two lines.</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GB" dirty="0"/>
          </a:p>
        </p:txBody>
      </p:sp>
    </p:spTree>
    <p:extLst>
      <p:ext uri="{BB962C8B-B14F-4D97-AF65-F5344CB8AC3E}">
        <p14:creationId xmlns:p14="http://schemas.microsoft.com/office/powerpoint/2010/main" val="101171248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_Section Header">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531F20-F1AA-9A46-A324-34A299F8400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6000440" y="3082991"/>
            <a:ext cx="6191560" cy="2739909"/>
          </a:xfrm>
          <a:prstGeom prst="rect">
            <a:avLst/>
          </a:prstGeom>
        </p:spPr>
      </p:pic>
      <p:sp>
        <p:nvSpPr>
          <p:cNvPr id="7" name="TextBox 6">
            <a:extLst>
              <a:ext uri="{FF2B5EF4-FFF2-40B4-BE49-F238E27FC236}">
                <a16:creationId xmlns:a16="http://schemas.microsoft.com/office/drawing/2014/main" id="{102F2DA9-F943-8C4A-B924-DA14C282463A}"/>
              </a:ext>
            </a:extLst>
          </p:cNvPr>
          <p:cNvSpPr txBox="1"/>
          <p:nvPr userDrawn="1"/>
        </p:nvSpPr>
        <p:spPr>
          <a:xfrm>
            <a:off x="6266689" y="410722"/>
            <a:ext cx="4994436" cy="677108"/>
          </a:xfrm>
          <a:prstGeom prst="rect">
            <a:avLst/>
          </a:prstGeom>
          <a:noFill/>
        </p:spPr>
        <p:txBody>
          <a:bodyPr wrap="square" lIns="0" tIns="0" rIns="0" bIns="0" rtlCol="0">
            <a:spAutoFit/>
          </a:bodyPr>
          <a:lstStyle/>
          <a:p>
            <a:r>
              <a:rPr lang="en-US" sz="4400" b="1" i="0" dirty="0">
                <a:solidFill>
                  <a:srgbClr val="FFA06A"/>
                </a:solidFill>
                <a:latin typeface="News Gothic MT" panose="020B0503020103020203" pitchFamily="34" charset="0"/>
              </a:rPr>
              <a:t>Our locations    </a:t>
            </a:r>
          </a:p>
        </p:txBody>
      </p:sp>
      <p:sp>
        <p:nvSpPr>
          <p:cNvPr id="8" name="TextBox 7">
            <a:extLst>
              <a:ext uri="{FF2B5EF4-FFF2-40B4-BE49-F238E27FC236}">
                <a16:creationId xmlns:a16="http://schemas.microsoft.com/office/drawing/2014/main" id="{D7A744AC-130E-E540-9186-76D3168F92F1}"/>
              </a:ext>
            </a:extLst>
          </p:cNvPr>
          <p:cNvSpPr txBox="1"/>
          <p:nvPr userDrawn="1"/>
        </p:nvSpPr>
        <p:spPr>
          <a:xfrm>
            <a:off x="6266688" y="1289817"/>
            <a:ext cx="5174513" cy="246221"/>
          </a:xfrm>
          <a:prstGeom prst="rect">
            <a:avLst/>
          </a:prstGeom>
          <a:noFill/>
        </p:spPr>
        <p:txBody>
          <a:bodyPr wrap="square" lIns="0" tIns="0" rIns="0" bIns="0" rtlCol="0">
            <a:spAutoFit/>
          </a:bodyPr>
          <a:lstStyle/>
          <a:p>
            <a:r>
              <a:rPr lang="en-US" sz="1600" dirty="0">
                <a:solidFill>
                  <a:schemeClr val="bg1"/>
                </a:solidFill>
                <a:latin typeface="News Gothic MT" panose="020B0503020103020203" pitchFamily="34" charset="0"/>
              </a:rPr>
              <a:t>On campus. Online. In the workplace.</a:t>
            </a:r>
          </a:p>
        </p:txBody>
      </p:sp>
      <p:sp>
        <p:nvSpPr>
          <p:cNvPr id="9" name="TextBox 8">
            <a:extLst>
              <a:ext uri="{FF2B5EF4-FFF2-40B4-BE49-F238E27FC236}">
                <a16:creationId xmlns:a16="http://schemas.microsoft.com/office/drawing/2014/main" id="{43D6D6DA-A7C1-8A4B-B771-B1BC75D89D89}"/>
              </a:ext>
            </a:extLst>
          </p:cNvPr>
          <p:cNvSpPr txBox="1"/>
          <p:nvPr userDrawn="1"/>
        </p:nvSpPr>
        <p:spPr>
          <a:xfrm>
            <a:off x="6267894" y="1708260"/>
            <a:ext cx="5174513" cy="1202509"/>
          </a:xfrm>
          <a:prstGeom prst="rect">
            <a:avLst/>
          </a:prstGeom>
          <a:noFill/>
        </p:spPr>
        <p:txBody>
          <a:bodyPr wrap="square" lIns="0" tIns="0" rIns="0" bIns="0" rtlCol="0">
            <a:spAutoFit/>
          </a:bodyPr>
          <a:lstStyle/>
          <a:p>
            <a:pPr marL="0" marR="0" lvl="0" indent="0" algn="l" defTabSz="914400" rtl="0" eaLnBrk="1" fontAlgn="auto" latinLnBrk="0" hangingPunct="1">
              <a:lnSpc>
                <a:spcPct val="110000"/>
              </a:lnSpc>
              <a:spcBef>
                <a:spcPts val="0"/>
              </a:spcBef>
              <a:spcAft>
                <a:spcPts val="0"/>
              </a:spcAft>
              <a:buClrTx/>
              <a:buSzTx/>
              <a:buFont typeface="Arial" panose="020B0604020202020204" pitchFamily="34" charset="0"/>
              <a:buNone/>
              <a:tabLst/>
              <a:defRPr/>
            </a:pPr>
            <a:r>
              <a:rPr lang="en-GB" sz="1200" b="0" i="0" dirty="0">
                <a:solidFill>
                  <a:schemeClr val="bg1"/>
                </a:solidFill>
                <a:latin typeface="News Gothic MT" panose="020B0503020103020203" pitchFamily="34" charset="0"/>
              </a:rPr>
              <a:t>As one of the largest TAFE institutions in Melbourne’s south east, we can offer you many locations to study from, including one campus, online and in the workplace. So whether you want to study near the beautiful beaches of Frankston, in the multicultural hub of Dandenong, in the Health and Education Precinct of Berwick or in the comfort of your own home, we’ve got you covered.</a:t>
            </a:r>
          </a:p>
        </p:txBody>
      </p:sp>
      <p:sp>
        <p:nvSpPr>
          <p:cNvPr id="11" name="TextBox 10">
            <a:extLst>
              <a:ext uri="{FF2B5EF4-FFF2-40B4-BE49-F238E27FC236}">
                <a16:creationId xmlns:a16="http://schemas.microsoft.com/office/drawing/2014/main" id="{D3BE6B38-1AE4-3B42-B157-1A439231666A}"/>
              </a:ext>
            </a:extLst>
          </p:cNvPr>
          <p:cNvSpPr txBox="1"/>
          <p:nvPr userDrawn="1"/>
        </p:nvSpPr>
        <p:spPr>
          <a:xfrm>
            <a:off x="7024898" y="3702197"/>
            <a:ext cx="4592479" cy="1608838"/>
          </a:xfrm>
          <a:prstGeom prst="rect">
            <a:avLst/>
          </a:prstGeom>
          <a:noFill/>
        </p:spPr>
        <p:txBody>
          <a:bodyPr wrap="square" lIns="0" tIns="0" rIns="0" bIns="0" rtlCol="0">
            <a:spAutoFit/>
          </a:bodyPr>
          <a:lstStyle/>
          <a:p>
            <a:pPr marL="0" marR="0" lvl="0" indent="0" algn="l" defTabSz="914400" rtl="0" eaLnBrk="1" fontAlgn="auto" latinLnBrk="0" hangingPunct="1">
              <a:lnSpc>
                <a:spcPct val="110000"/>
              </a:lnSpc>
              <a:spcBef>
                <a:spcPts val="0"/>
              </a:spcBef>
              <a:spcAft>
                <a:spcPts val="0"/>
              </a:spcAft>
              <a:buClrTx/>
              <a:buSzTx/>
              <a:buFont typeface="Arial" panose="020B0604020202020204" pitchFamily="34" charset="0"/>
              <a:buNone/>
              <a:tabLst/>
              <a:defRPr/>
            </a:pPr>
            <a:r>
              <a:rPr lang="en-GB" sz="1200" b="0" i="0" dirty="0">
                <a:latin typeface="News Gothic MT" panose="020B0503020103020203" pitchFamily="34" charset="0"/>
              </a:rPr>
              <a:t>Our eight locations across Melbourne’s south east feature </a:t>
            </a:r>
            <a:br>
              <a:rPr lang="en-GB" sz="1200" b="0" i="0" dirty="0">
                <a:latin typeface="News Gothic MT" panose="020B0503020103020203" pitchFamily="34" charset="0"/>
              </a:rPr>
            </a:br>
            <a:r>
              <a:rPr lang="en-GB" sz="1200" b="0" i="0" dirty="0">
                <a:latin typeface="News Gothic MT" panose="020B0503020103020203" pitchFamily="34" charset="0"/>
              </a:rPr>
              <a:t>state-of-the-art equipment, world-class facilities, modern learning environments, comprehensive libraries and helpful support services. All campuses are conveniently located, </a:t>
            </a:r>
            <a:br>
              <a:rPr lang="en-GB" sz="1200" b="0" i="0" dirty="0">
                <a:latin typeface="News Gothic MT" panose="020B0503020103020203" pitchFamily="34" charset="0"/>
              </a:rPr>
            </a:br>
            <a:r>
              <a:rPr lang="en-GB" sz="1200" b="0" i="0" dirty="0">
                <a:latin typeface="News Gothic MT" panose="020B0503020103020203" pitchFamily="34" charset="0"/>
              </a:rPr>
              <a:t>with parking and public transport access.</a:t>
            </a:r>
          </a:p>
          <a:p>
            <a:pPr marL="0" marR="0" lvl="0" indent="0" algn="l" defTabSz="914400" rtl="0" eaLnBrk="1" fontAlgn="auto" latinLnBrk="0" hangingPunct="1">
              <a:lnSpc>
                <a:spcPct val="110000"/>
              </a:lnSpc>
              <a:spcBef>
                <a:spcPts val="0"/>
              </a:spcBef>
              <a:spcAft>
                <a:spcPts val="0"/>
              </a:spcAft>
              <a:buClrTx/>
              <a:buSzTx/>
              <a:buFont typeface="Arial" panose="020B0604020202020204" pitchFamily="34" charset="0"/>
              <a:buNone/>
              <a:tabLst/>
              <a:defRPr/>
            </a:pPr>
            <a:endParaRPr lang="en-GB" sz="1200" b="0" i="0" dirty="0">
              <a:latin typeface="News Gothic MT" panose="020B0503020103020203" pitchFamily="34" charset="0"/>
            </a:endParaRPr>
          </a:p>
          <a:p>
            <a:pPr marL="0" marR="0" lvl="0" indent="0" algn="l" defTabSz="914400" rtl="0" eaLnBrk="1" fontAlgn="auto" latinLnBrk="0" hangingPunct="1">
              <a:lnSpc>
                <a:spcPct val="110000"/>
              </a:lnSpc>
              <a:spcBef>
                <a:spcPts val="0"/>
              </a:spcBef>
              <a:spcAft>
                <a:spcPts val="0"/>
              </a:spcAft>
              <a:buClrTx/>
              <a:buSzTx/>
              <a:buFont typeface="Arial" panose="020B0604020202020204" pitchFamily="34" charset="0"/>
              <a:buNone/>
              <a:tabLst/>
              <a:defRPr/>
            </a:pPr>
            <a:r>
              <a:rPr lang="en-GB" sz="1200" b="0" i="0" dirty="0">
                <a:latin typeface="News Gothic MT" panose="020B0503020103020203" pitchFamily="34" charset="0"/>
              </a:rPr>
              <a:t>Find out more about our campus locations and facilities </a:t>
            </a:r>
            <a:br>
              <a:rPr lang="en-GB" sz="1200" b="0" i="0" dirty="0">
                <a:latin typeface="News Gothic MT" panose="020B0503020103020203" pitchFamily="34" charset="0"/>
              </a:rPr>
            </a:br>
            <a:r>
              <a:rPr lang="en-GB" sz="1200" b="0" i="0" dirty="0">
                <a:latin typeface="News Gothic MT" panose="020B0503020103020203" pitchFamily="34" charset="0"/>
              </a:rPr>
              <a:t>at </a:t>
            </a:r>
            <a:r>
              <a:rPr lang="en-GB" sz="1200" b="1" i="0" dirty="0" err="1">
                <a:latin typeface="News Gothic MT" panose="020B0503020103020203" pitchFamily="34" charset="0"/>
              </a:rPr>
              <a:t>chisholm.edu.au</a:t>
            </a:r>
            <a:r>
              <a:rPr lang="en-GB" sz="1200" b="1" i="0" dirty="0">
                <a:latin typeface="News Gothic MT" panose="020B0503020103020203" pitchFamily="34" charset="0"/>
              </a:rPr>
              <a:t>/locations</a:t>
            </a:r>
            <a:r>
              <a:rPr lang="en-GB" sz="1200" b="0" i="0" dirty="0">
                <a:latin typeface="News Gothic MT" panose="020B0503020103020203" pitchFamily="34" charset="0"/>
              </a:rPr>
              <a:t>.</a:t>
            </a:r>
          </a:p>
        </p:txBody>
      </p:sp>
    </p:spTree>
    <p:extLst>
      <p:ext uri="{BB962C8B-B14F-4D97-AF65-F5344CB8AC3E}">
        <p14:creationId xmlns:p14="http://schemas.microsoft.com/office/powerpoint/2010/main" val="416685850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4" name="Text Placeholder 2">
            <a:extLst>
              <a:ext uri="{FF2B5EF4-FFF2-40B4-BE49-F238E27FC236}">
                <a16:creationId xmlns:a16="http://schemas.microsoft.com/office/drawing/2014/main" id="{F8AC76FF-AEFF-6048-9ACA-C9393F986064}"/>
              </a:ext>
            </a:extLst>
          </p:cNvPr>
          <p:cNvSpPr>
            <a:spLocks noGrp="1"/>
          </p:cNvSpPr>
          <p:nvPr>
            <p:ph type="body" sz="quarter" idx="15" hasCustomPrompt="1"/>
          </p:nvPr>
        </p:nvSpPr>
        <p:spPr>
          <a:xfrm>
            <a:off x="739815" y="479848"/>
            <a:ext cx="8837818" cy="604234"/>
          </a:xfrm>
        </p:spPr>
        <p:txBody>
          <a:bodyPr lIns="0" tIns="0" rIns="0" bIns="0" anchor="t" anchorCtr="0">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4000" b="1">
                <a:solidFill>
                  <a:schemeClr val="bg1"/>
                </a:solidFill>
              </a:defRPr>
            </a:lvl1pPr>
            <a:lvl2pPr marL="457200" indent="0">
              <a:buNone/>
              <a:defRPr sz="4400" b="1">
                <a:solidFill>
                  <a:schemeClr val="bg1"/>
                </a:solidFill>
              </a:defRPr>
            </a:lvl2pPr>
            <a:lvl3pPr marL="914400" indent="0">
              <a:buNone/>
              <a:defRPr sz="4400" b="1">
                <a:solidFill>
                  <a:schemeClr val="bg1"/>
                </a:solidFill>
              </a:defRPr>
            </a:lvl3pPr>
            <a:lvl4pPr marL="1371600" indent="0">
              <a:buNone/>
              <a:defRPr sz="4400" b="1">
                <a:solidFill>
                  <a:schemeClr val="bg1"/>
                </a:solidFill>
              </a:defRPr>
            </a:lvl4pPr>
            <a:lvl5pPr marL="1828800" indent="0">
              <a:buNone/>
              <a:defRPr sz="4400" b="1">
                <a:solidFill>
                  <a:schemeClr val="bg1"/>
                </a:solidFill>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dirty="0"/>
              <a:t>Main heading one line max.</a:t>
            </a:r>
          </a:p>
        </p:txBody>
      </p:sp>
      <p:sp>
        <p:nvSpPr>
          <p:cNvPr id="15" name="Text Placeholder 4">
            <a:extLst>
              <a:ext uri="{FF2B5EF4-FFF2-40B4-BE49-F238E27FC236}">
                <a16:creationId xmlns:a16="http://schemas.microsoft.com/office/drawing/2014/main" id="{BD837E84-F6EF-014F-9E60-57CE264CF1AB}"/>
              </a:ext>
            </a:extLst>
          </p:cNvPr>
          <p:cNvSpPr>
            <a:spLocks noGrp="1"/>
          </p:cNvSpPr>
          <p:nvPr>
            <p:ph type="body" sz="quarter" idx="18" hasCustomPrompt="1"/>
          </p:nvPr>
        </p:nvSpPr>
        <p:spPr>
          <a:xfrm>
            <a:off x="1407398" y="4257791"/>
            <a:ext cx="2190307" cy="793736"/>
          </a:xfrm>
        </p:spPr>
        <p:txBody>
          <a:bodyPr lIns="0" tIns="0" rIns="0" bIns="0" anchor="t" anchorCtr="0">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100" b="0">
                <a:solidFill>
                  <a:schemeClr val="bg1"/>
                </a:solidFill>
              </a:defRPr>
            </a:lvl1pPr>
          </a:lstStyle>
          <a:p>
            <a:pPr lvl="0"/>
            <a:r>
              <a:rPr lang="en-GB" dirty="0"/>
              <a:t>Infographic details here. </a:t>
            </a:r>
          </a:p>
          <a:p>
            <a:pPr lvl="0"/>
            <a:r>
              <a:rPr lang="en-GB" dirty="0"/>
              <a:t>Maximum three lines.</a:t>
            </a:r>
          </a:p>
          <a:p>
            <a:pPr lvl="0"/>
            <a:r>
              <a:rPr lang="en-GB" dirty="0"/>
              <a:t>Infographic details here.</a:t>
            </a:r>
          </a:p>
        </p:txBody>
      </p:sp>
      <p:sp>
        <p:nvSpPr>
          <p:cNvPr id="16" name="Text Placeholder 4">
            <a:extLst>
              <a:ext uri="{FF2B5EF4-FFF2-40B4-BE49-F238E27FC236}">
                <a16:creationId xmlns:a16="http://schemas.microsoft.com/office/drawing/2014/main" id="{05E59F5F-AF70-7847-A182-17FEC2C0DE4F}"/>
              </a:ext>
            </a:extLst>
          </p:cNvPr>
          <p:cNvSpPr>
            <a:spLocks noGrp="1"/>
          </p:cNvSpPr>
          <p:nvPr>
            <p:ph type="body" sz="quarter" idx="19" hasCustomPrompt="1"/>
          </p:nvPr>
        </p:nvSpPr>
        <p:spPr>
          <a:xfrm>
            <a:off x="4527670" y="4257791"/>
            <a:ext cx="2190307" cy="793736"/>
          </a:xfrm>
        </p:spPr>
        <p:txBody>
          <a:bodyPr lIns="0" tIns="0" rIns="0" bIns="0" anchor="t" anchorCtr="0">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100" b="0">
                <a:solidFill>
                  <a:schemeClr val="bg1"/>
                </a:solidFill>
              </a:defRPr>
            </a:lvl1pPr>
          </a:lstStyle>
          <a:p>
            <a:pPr lvl="0"/>
            <a:r>
              <a:rPr lang="en-GB" dirty="0"/>
              <a:t>Infographic details here. </a:t>
            </a:r>
          </a:p>
          <a:p>
            <a:pPr lvl="0"/>
            <a:r>
              <a:rPr lang="en-GB" dirty="0"/>
              <a:t>Maximum three lines.</a:t>
            </a:r>
          </a:p>
          <a:p>
            <a:pPr lvl="0"/>
            <a:r>
              <a:rPr lang="en-GB" dirty="0"/>
              <a:t>Infographic details here.</a:t>
            </a:r>
          </a:p>
        </p:txBody>
      </p:sp>
      <p:sp>
        <p:nvSpPr>
          <p:cNvPr id="17" name="Text Placeholder 4">
            <a:extLst>
              <a:ext uri="{FF2B5EF4-FFF2-40B4-BE49-F238E27FC236}">
                <a16:creationId xmlns:a16="http://schemas.microsoft.com/office/drawing/2014/main" id="{A9F4294C-5C7F-5A48-98AE-1D51970C27A2}"/>
              </a:ext>
            </a:extLst>
          </p:cNvPr>
          <p:cNvSpPr>
            <a:spLocks noGrp="1"/>
          </p:cNvSpPr>
          <p:nvPr>
            <p:ph type="body" sz="quarter" idx="20" hasCustomPrompt="1"/>
          </p:nvPr>
        </p:nvSpPr>
        <p:spPr>
          <a:xfrm>
            <a:off x="7640760" y="4257791"/>
            <a:ext cx="2256295" cy="793736"/>
          </a:xfrm>
        </p:spPr>
        <p:txBody>
          <a:bodyPr lIns="0" tIns="0" rIns="0" bIns="0" anchor="t" anchorCtr="0">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100" b="0">
                <a:solidFill>
                  <a:schemeClr val="bg1"/>
                </a:solidFill>
              </a:defRPr>
            </a:lvl1pPr>
          </a:lstStyle>
          <a:p>
            <a:pPr lvl="0"/>
            <a:r>
              <a:rPr lang="en-GB" dirty="0"/>
              <a:t>Infographic details here. </a:t>
            </a:r>
          </a:p>
          <a:p>
            <a:pPr lvl="0"/>
            <a:r>
              <a:rPr lang="en-GB" dirty="0"/>
              <a:t>Maximum three lines.</a:t>
            </a:r>
          </a:p>
          <a:p>
            <a:pPr lvl="0"/>
            <a:r>
              <a:rPr lang="en-GB" dirty="0"/>
              <a:t>Infographic details here.</a:t>
            </a:r>
          </a:p>
        </p:txBody>
      </p:sp>
      <p:sp>
        <p:nvSpPr>
          <p:cNvPr id="19" name="Text Placeholder 7">
            <a:extLst>
              <a:ext uri="{FF2B5EF4-FFF2-40B4-BE49-F238E27FC236}">
                <a16:creationId xmlns:a16="http://schemas.microsoft.com/office/drawing/2014/main" id="{761BFBD4-5DA8-3A48-B1B5-04A648D69A2C}"/>
              </a:ext>
            </a:extLst>
          </p:cNvPr>
          <p:cNvSpPr>
            <a:spLocks noGrp="1"/>
          </p:cNvSpPr>
          <p:nvPr>
            <p:ph type="body" sz="quarter" idx="13" hasCustomPrompt="1"/>
          </p:nvPr>
        </p:nvSpPr>
        <p:spPr>
          <a:xfrm>
            <a:off x="739815" y="1252072"/>
            <a:ext cx="8837818" cy="555757"/>
          </a:xfrm>
        </p:spPr>
        <p:txBody>
          <a:bodyPr lIns="0" tIns="0" rIns="0" bIns="0" anchor="t" anchorCtr="0"/>
          <a:lstStyle>
            <a:lvl1pPr marL="0" marR="0" indent="0" algn="l" defTabSz="914400" rtl="0" eaLnBrk="1" fontAlgn="auto" latinLnBrk="0" hangingPunct="1">
              <a:lnSpc>
                <a:spcPct val="100000"/>
              </a:lnSpc>
              <a:spcBef>
                <a:spcPts val="0"/>
              </a:spcBef>
              <a:spcAft>
                <a:spcPts val="300"/>
              </a:spcAft>
              <a:buClrTx/>
              <a:buSzTx/>
              <a:buFont typeface="Arial" panose="020B0604020202020204" pitchFamily="34" charset="0"/>
              <a:buNone/>
              <a:tabLst/>
              <a:defRPr sz="1600">
                <a:solidFill>
                  <a:schemeClr val="bg1"/>
                </a:solidFill>
              </a:defRPr>
            </a:lvl1pPr>
            <a:lvl2pPr marL="7938" indent="0">
              <a:buNone/>
              <a:tabLst/>
              <a:defRPr sz="1600">
                <a:solidFill>
                  <a:schemeClr val="bg1"/>
                </a:solidFill>
              </a:defRPr>
            </a:lvl2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dirty="0"/>
              <a:t>Sub heading, maximum one line.</a:t>
            </a:r>
          </a:p>
        </p:txBody>
      </p:sp>
    </p:spTree>
    <p:extLst>
      <p:ext uri="{BB962C8B-B14F-4D97-AF65-F5344CB8AC3E}">
        <p14:creationId xmlns:p14="http://schemas.microsoft.com/office/powerpoint/2010/main" val="14398148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3" name="Picture 12" descr="A picture containing text, clipart&#10;&#10;Description automatically generated">
            <a:extLst>
              <a:ext uri="{FF2B5EF4-FFF2-40B4-BE49-F238E27FC236}">
                <a16:creationId xmlns:a16="http://schemas.microsoft.com/office/drawing/2014/main" id="{678C01FF-76FD-9142-B6B8-B038D5FAEE9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36350" y="604069"/>
            <a:ext cx="2642113" cy="462987"/>
          </a:xfrm>
          <a:prstGeom prst="rect">
            <a:avLst/>
          </a:prstGeom>
        </p:spPr>
      </p:pic>
      <p:sp>
        <p:nvSpPr>
          <p:cNvPr id="14" name="Title Placeholder 14">
            <a:extLst>
              <a:ext uri="{FF2B5EF4-FFF2-40B4-BE49-F238E27FC236}">
                <a16:creationId xmlns:a16="http://schemas.microsoft.com/office/drawing/2014/main" id="{B156FD7F-B7D2-6148-BB45-4E3BCB544E62}"/>
              </a:ext>
            </a:extLst>
          </p:cNvPr>
          <p:cNvSpPr>
            <a:spLocks noGrp="1"/>
          </p:cNvSpPr>
          <p:nvPr>
            <p:ph type="title"/>
          </p:nvPr>
        </p:nvSpPr>
        <p:spPr>
          <a:xfrm>
            <a:off x="636350" y="1411604"/>
            <a:ext cx="10712370" cy="650876"/>
          </a:xfrm>
          <a:prstGeom prst="rect">
            <a:avLst/>
          </a:prstGeom>
        </p:spPr>
        <p:txBody>
          <a:bodyPr vert="horz" lIns="0" tIns="0" rIns="0" bIns="0" rtlCol="0" anchor="t" anchorCtr="0">
            <a:noAutofit/>
          </a:bodyPr>
          <a:lstStyle>
            <a:lvl1pPr>
              <a:defRPr sz="4400" b="1" i="0">
                <a:solidFill>
                  <a:srgbClr val="59CBE8"/>
                </a:solidFill>
                <a:latin typeface="News Gothic MT" panose="020B0503020103020203" pitchFamily="34" charset="0"/>
              </a:defRPr>
            </a:lvl1pPr>
          </a:lstStyle>
          <a:p>
            <a:r>
              <a:rPr lang="en-GB"/>
              <a:t>Click to edit Master title style</a:t>
            </a:r>
            <a:endParaRPr lang="en-US" dirty="0"/>
          </a:p>
        </p:txBody>
      </p:sp>
      <p:sp>
        <p:nvSpPr>
          <p:cNvPr id="3" name="Text Placeholder 2">
            <a:extLst>
              <a:ext uri="{FF2B5EF4-FFF2-40B4-BE49-F238E27FC236}">
                <a16:creationId xmlns:a16="http://schemas.microsoft.com/office/drawing/2014/main" id="{442A3C83-A6BC-384B-8439-C99D77AFAB8C}"/>
              </a:ext>
            </a:extLst>
          </p:cNvPr>
          <p:cNvSpPr>
            <a:spLocks noGrp="1"/>
          </p:cNvSpPr>
          <p:nvPr>
            <p:ph type="body" sz="quarter" idx="10"/>
          </p:nvPr>
        </p:nvSpPr>
        <p:spPr>
          <a:xfrm>
            <a:off x="636351" y="2286633"/>
            <a:ext cx="10712370" cy="1725612"/>
          </a:xfrm>
          <a:prstGeom prst="rect">
            <a:avLst/>
          </a:prstGeom>
        </p:spPr>
        <p:txBody>
          <a:bodyPr lIns="0" tIns="0" rIns="0" bIns="0"/>
          <a:lstStyle>
            <a:lvl1pPr marL="0" indent="0">
              <a:buNone/>
              <a:defRPr sz="4400">
                <a:solidFill>
                  <a:srgbClr val="59CBE8"/>
                </a:solidFill>
              </a:defRPr>
            </a:lvl1pPr>
            <a:lvl2pPr marL="457200" indent="0">
              <a:buNone/>
              <a:defRPr>
                <a:solidFill>
                  <a:srgbClr val="59CBE8"/>
                </a:solidFill>
              </a:defRPr>
            </a:lvl2pPr>
            <a:lvl3pPr marL="914400" indent="0">
              <a:buNone/>
              <a:defRPr>
                <a:solidFill>
                  <a:srgbClr val="59CBE8"/>
                </a:solidFill>
              </a:defRPr>
            </a:lvl3pPr>
            <a:lvl4pPr marL="1371600" indent="0">
              <a:buNone/>
              <a:defRPr>
                <a:solidFill>
                  <a:srgbClr val="59CBE8"/>
                </a:solidFill>
              </a:defRPr>
            </a:lvl4pPr>
            <a:lvl5pPr marL="1828800" indent="0">
              <a:buNone/>
              <a:defRPr>
                <a:solidFill>
                  <a:srgbClr val="59CBE8"/>
                </a:solidFill>
              </a:defRPr>
            </a:lvl5pPr>
          </a:lstStyle>
          <a:p>
            <a:pPr lvl="0"/>
            <a:r>
              <a:rPr lang="en-GB"/>
              <a:t>Click to edit Master text styles</a:t>
            </a:r>
          </a:p>
        </p:txBody>
      </p:sp>
    </p:spTree>
    <p:extLst>
      <p:ext uri="{BB962C8B-B14F-4D97-AF65-F5344CB8AC3E}">
        <p14:creationId xmlns:p14="http://schemas.microsoft.com/office/powerpoint/2010/main" val="143384539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Text Placeholder 2">
            <a:extLst>
              <a:ext uri="{FF2B5EF4-FFF2-40B4-BE49-F238E27FC236}">
                <a16:creationId xmlns:a16="http://schemas.microsoft.com/office/drawing/2014/main" id="{78E6B48E-9FCB-9F4D-9A0E-C2129CF49C8D}"/>
              </a:ext>
            </a:extLst>
          </p:cNvPr>
          <p:cNvSpPr>
            <a:spLocks noGrp="1"/>
          </p:cNvSpPr>
          <p:nvPr>
            <p:ph type="body" sz="quarter" idx="15" hasCustomPrompt="1"/>
          </p:nvPr>
        </p:nvSpPr>
        <p:spPr>
          <a:xfrm>
            <a:off x="739815" y="479848"/>
            <a:ext cx="10793521" cy="1161666"/>
          </a:xfrm>
        </p:spPr>
        <p:txBody>
          <a:bodyPr lIns="0" tIns="0" rIns="0" bIns="0" anchor="b" anchorCtr="0">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3200" b="1">
                <a:solidFill>
                  <a:srgbClr val="1B4298"/>
                </a:solidFill>
              </a:defRPr>
            </a:lvl1pPr>
            <a:lvl2pPr marL="457200" indent="0">
              <a:buNone/>
              <a:defRPr sz="4400" b="1">
                <a:solidFill>
                  <a:schemeClr val="bg1"/>
                </a:solidFill>
              </a:defRPr>
            </a:lvl2pPr>
            <a:lvl3pPr marL="914400" indent="0">
              <a:buNone/>
              <a:defRPr sz="4400" b="1">
                <a:solidFill>
                  <a:schemeClr val="bg1"/>
                </a:solidFill>
              </a:defRPr>
            </a:lvl3pPr>
            <a:lvl4pPr marL="1371600" indent="0">
              <a:buNone/>
              <a:defRPr sz="4400" b="1">
                <a:solidFill>
                  <a:schemeClr val="bg1"/>
                </a:solidFill>
              </a:defRPr>
            </a:lvl4pPr>
            <a:lvl5pPr marL="1828800" indent="0">
              <a:buNone/>
              <a:defRPr sz="4400" b="1">
                <a:solidFill>
                  <a:schemeClr val="bg1"/>
                </a:solidFill>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dirty="0"/>
              <a:t>Main heading two lines max.</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dirty="0"/>
              <a:t>Main heading two lines max.</a:t>
            </a:r>
            <a:endParaRPr lang="en-US" dirty="0"/>
          </a:p>
        </p:txBody>
      </p:sp>
      <p:sp>
        <p:nvSpPr>
          <p:cNvPr id="22" name="Picture Placeholder 6">
            <a:extLst>
              <a:ext uri="{FF2B5EF4-FFF2-40B4-BE49-F238E27FC236}">
                <a16:creationId xmlns:a16="http://schemas.microsoft.com/office/drawing/2014/main" id="{5C0ECCB7-7E6A-934D-81C0-CAEAF12B5A87}"/>
              </a:ext>
            </a:extLst>
          </p:cNvPr>
          <p:cNvSpPr>
            <a:spLocks noGrp="1"/>
          </p:cNvSpPr>
          <p:nvPr>
            <p:ph type="pic" sz="quarter" idx="21" hasCustomPrompt="1"/>
          </p:nvPr>
        </p:nvSpPr>
        <p:spPr>
          <a:xfrm>
            <a:off x="729612" y="1862667"/>
            <a:ext cx="5002321" cy="3031066"/>
          </a:xfrm>
          <a:solidFill>
            <a:schemeClr val="bg1">
              <a:lumMod val="95000"/>
            </a:schemeClr>
          </a:solidFill>
        </p:spPr>
        <p:txBody>
          <a:bodyPr>
            <a:normAutofit/>
          </a:bodyPr>
          <a:lstStyle>
            <a:lvl1pPr marL="0" indent="0" algn="ctr">
              <a:buNone/>
              <a:defRPr sz="2000">
                <a:solidFill>
                  <a:schemeClr val="tx2"/>
                </a:solidFill>
              </a:defRPr>
            </a:lvl1pPr>
          </a:lstStyle>
          <a:p>
            <a:r>
              <a:rPr lang="en-US" dirty="0"/>
              <a:t>Picture</a:t>
            </a:r>
          </a:p>
        </p:txBody>
      </p:sp>
      <p:sp>
        <p:nvSpPr>
          <p:cNvPr id="3" name="Text Placeholder 2">
            <a:extLst>
              <a:ext uri="{FF2B5EF4-FFF2-40B4-BE49-F238E27FC236}">
                <a16:creationId xmlns:a16="http://schemas.microsoft.com/office/drawing/2014/main" id="{66BBD97D-834D-154D-9467-6F46AE6AC2C8}"/>
              </a:ext>
            </a:extLst>
          </p:cNvPr>
          <p:cNvSpPr>
            <a:spLocks noGrp="1"/>
          </p:cNvSpPr>
          <p:nvPr>
            <p:ph type="body" sz="quarter" idx="22"/>
          </p:nvPr>
        </p:nvSpPr>
        <p:spPr>
          <a:xfrm>
            <a:off x="6092486" y="1862667"/>
            <a:ext cx="5440850" cy="2087164"/>
          </a:xfrm>
        </p:spPr>
        <p:txBody>
          <a:bodyPr lIns="0" tIns="0" rIns="0" bIns="0"/>
          <a:lstStyle>
            <a:lvl1pPr marL="0" indent="0">
              <a:buNone/>
              <a:defRPr sz="2400"/>
            </a:lvl1pPr>
          </a:lstStyle>
          <a:p>
            <a:pPr lvl="0"/>
            <a:r>
              <a:rPr lang="en-GB" dirty="0"/>
              <a:t>Click to edit Master text styles</a:t>
            </a:r>
          </a:p>
          <a:p>
            <a:pPr lvl="1"/>
            <a:r>
              <a:rPr lang="en-GB" dirty="0"/>
              <a:t>Second level</a:t>
            </a:r>
          </a:p>
        </p:txBody>
      </p:sp>
    </p:spTree>
    <p:extLst>
      <p:ext uri="{BB962C8B-B14F-4D97-AF65-F5344CB8AC3E}">
        <p14:creationId xmlns:p14="http://schemas.microsoft.com/office/powerpoint/2010/main" val="23567731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5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Text Placeholder 2">
            <a:extLst>
              <a:ext uri="{FF2B5EF4-FFF2-40B4-BE49-F238E27FC236}">
                <a16:creationId xmlns:a16="http://schemas.microsoft.com/office/drawing/2014/main" id="{78E6B48E-9FCB-9F4D-9A0E-C2129CF49C8D}"/>
              </a:ext>
            </a:extLst>
          </p:cNvPr>
          <p:cNvSpPr>
            <a:spLocks noGrp="1"/>
          </p:cNvSpPr>
          <p:nvPr>
            <p:ph type="body" sz="quarter" idx="15" hasCustomPrompt="1"/>
          </p:nvPr>
        </p:nvSpPr>
        <p:spPr>
          <a:xfrm>
            <a:off x="712384" y="1060681"/>
            <a:ext cx="4929464" cy="1161666"/>
          </a:xfrm>
        </p:spPr>
        <p:txBody>
          <a:bodyPr lIns="0" tIns="0" rIns="0" bIns="0" anchor="t" anchorCtr="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4400" b="1">
                <a:solidFill>
                  <a:srgbClr val="1B4298"/>
                </a:solidFill>
              </a:defRPr>
            </a:lvl1pPr>
            <a:lvl2pPr marL="457200" indent="0">
              <a:buNone/>
              <a:defRPr sz="4400" b="1">
                <a:solidFill>
                  <a:schemeClr val="bg1"/>
                </a:solidFill>
              </a:defRPr>
            </a:lvl2pPr>
            <a:lvl3pPr marL="914400" indent="0">
              <a:buNone/>
              <a:defRPr sz="4400" b="1">
                <a:solidFill>
                  <a:schemeClr val="bg1"/>
                </a:solidFill>
              </a:defRPr>
            </a:lvl3pPr>
            <a:lvl4pPr marL="1371600" indent="0">
              <a:buNone/>
              <a:defRPr sz="4400" b="1">
                <a:solidFill>
                  <a:schemeClr val="bg1"/>
                </a:solidFill>
              </a:defRPr>
            </a:lvl4pPr>
            <a:lvl5pPr marL="1828800" indent="0">
              <a:buNone/>
              <a:defRPr sz="4400" b="1">
                <a:solidFill>
                  <a:schemeClr val="bg1"/>
                </a:solidFill>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dirty="0"/>
              <a:t>Main heading </a:t>
            </a:r>
            <a:br>
              <a:rPr lang="en-GB" dirty="0"/>
            </a:br>
            <a:r>
              <a:rPr lang="en-GB" dirty="0"/>
              <a:t>two lines max.</a:t>
            </a:r>
          </a:p>
        </p:txBody>
      </p:sp>
      <p:sp>
        <p:nvSpPr>
          <p:cNvPr id="3" name="Text Placeholder 2">
            <a:extLst>
              <a:ext uri="{FF2B5EF4-FFF2-40B4-BE49-F238E27FC236}">
                <a16:creationId xmlns:a16="http://schemas.microsoft.com/office/drawing/2014/main" id="{66BBD97D-834D-154D-9467-6F46AE6AC2C8}"/>
              </a:ext>
            </a:extLst>
          </p:cNvPr>
          <p:cNvSpPr>
            <a:spLocks noGrp="1"/>
          </p:cNvSpPr>
          <p:nvPr>
            <p:ph type="body" sz="quarter" idx="22"/>
          </p:nvPr>
        </p:nvSpPr>
        <p:spPr>
          <a:xfrm>
            <a:off x="6096000" y="1078947"/>
            <a:ext cx="5471160" cy="3895390"/>
          </a:xfrm>
        </p:spPr>
        <p:txBody>
          <a:bodyPr lIns="0" tIns="0" rIns="0" bIns="0">
            <a:normAutofit/>
          </a:bodyPr>
          <a:lstStyle>
            <a:lvl1pPr marL="0" indent="0">
              <a:buNone/>
              <a:defRPr sz="1600"/>
            </a:lvl1pPr>
            <a:lvl2pPr>
              <a:defRPr sz="1600"/>
            </a:lvl2pPr>
          </a:lstStyle>
          <a:p>
            <a:pPr lvl="0"/>
            <a:r>
              <a:rPr lang="en-GB" dirty="0"/>
              <a:t>Click to edit Master text styles</a:t>
            </a:r>
          </a:p>
          <a:p>
            <a:pPr lvl="1"/>
            <a:r>
              <a:rPr lang="en-GB" dirty="0"/>
              <a:t>Second level</a:t>
            </a:r>
          </a:p>
        </p:txBody>
      </p:sp>
    </p:spTree>
    <p:extLst>
      <p:ext uri="{BB962C8B-B14F-4D97-AF65-F5344CB8AC3E}">
        <p14:creationId xmlns:p14="http://schemas.microsoft.com/office/powerpoint/2010/main" val="262273315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6_Title and Content">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1" name="Text Placeholder 2">
            <a:extLst>
              <a:ext uri="{FF2B5EF4-FFF2-40B4-BE49-F238E27FC236}">
                <a16:creationId xmlns:a16="http://schemas.microsoft.com/office/drawing/2014/main" id="{78E6B48E-9FCB-9F4D-9A0E-C2129CF49C8D}"/>
              </a:ext>
            </a:extLst>
          </p:cNvPr>
          <p:cNvSpPr>
            <a:spLocks noGrp="1"/>
          </p:cNvSpPr>
          <p:nvPr>
            <p:ph type="body" sz="quarter" idx="15" hasCustomPrompt="1"/>
          </p:nvPr>
        </p:nvSpPr>
        <p:spPr>
          <a:xfrm>
            <a:off x="739815" y="479848"/>
            <a:ext cx="10638099" cy="1161666"/>
          </a:xfrm>
        </p:spPr>
        <p:txBody>
          <a:bodyPr lIns="0" tIns="0" rIns="0" bIns="0" anchor="t" anchorCtr="0">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3200" b="1">
                <a:solidFill>
                  <a:srgbClr val="1B4298"/>
                </a:solidFill>
              </a:defRPr>
            </a:lvl1pPr>
            <a:lvl2pPr marL="457200" indent="0">
              <a:buNone/>
              <a:defRPr sz="4400" b="1">
                <a:solidFill>
                  <a:schemeClr val="bg1"/>
                </a:solidFill>
              </a:defRPr>
            </a:lvl2pPr>
            <a:lvl3pPr marL="914400" indent="0">
              <a:buNone/>
              <a:defRPr sz="4400" b="1">
                <a:solidFill>
                  <a:schemeClr val="bg1"/>
                </a:solidFill>
              </a:defRPr>
            </a:lvl3pPr>
            <a:lvl4pPr marL="1371600" indent="0">
              <a:buNone/>
              <a:defRPr sz="4400" b="1">
                <a:solidFill>
                  <a:schemeClr val="bg1"/>
                </a:solidFill>
              </a:defRPr>
            </a:lvl4pPr>
            <a:lvl5pPr marL="1828800" indent="0">
              <a:buNone/>
              <a:defRPr sz="4400" b="1">
                <a:solidFill>
                  <a:schemeClr val="bg1"/>
                </a:solidFill>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dirty="0"/>
              <a:t>Main heading two lines max.</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dirty="0"/>
              <a:t>Main heading two lines max.</a:t>
            </a:r>
            <a:endParaRPr lang="en-US" dirty="0"/>
          </a:p>
        </p:txBody>
      </p:sp>
      <p:sp>
        <p:nvSpPr>
          <p:cNvPr id="3" name="Text Placeholder 2">
            <a:extLst>
              <a:ext uri="{FF2B5EF4-FFF2-40B4-BE49-F238E27FC236}">
                <a16:creationId xmlns:a16="http://schemas.microsoft.com/office/drawing/2014/main" id="{66BBD97D-834D-154D-9467-6F46AE6AC2C8}"/>
              </a:ext>
            </a:extLst>
          </p:cNvPr>
          <p:cNvSpPr>
            <a:spLocks noGrp="1"/>
          </p:cNvSpPr>
          <p:nvPr>
            <p:ph type="body" sz="quarter" idx="22"/>
          </p:nvPr>
        </p:nvSpPr>
        <p:spPr>
          <a:xfrm>
            <a:off x="725358" y="1816367"/>
            <a:ext cx="6902358" cy="3369092"/>
          </a:xfrm>
        </p:spPr>
        <p:txBody>
          <a:bodyPr lIns="0" tIns="0" rIns="0" bIns="0">
            <a:normAutofit/>
          </a:bodyPr>
          <a:lstStyle>
            <a:lvl1pPr marL="0" indent="0">
              <a:buNone/>
              <a:defRPr sz="1600"/>
            </a:lvl1pPr>
            <a:lvl2pPr>
              <a:defRPr sz="1600"/>
            </a:lvl2pPr>
          </a:lstStyle>
          <a:p>
            <a:pPr lvl="0"/>
            <a:r>
              <a:rPr lang="en-GB" dirty="0"/>
              <a:t>Click to edit Master text styles</a:t>
            </a:r>
          </a:p>
          <a:p>
            <a:pPr lvl="1"/>
            <a:r>
              <a:rPr lang="en-GB" dirty="0"/>
              <a:t>Second level</a:t>
            </a:r>
          </a:p>
        </p:txBody>
      </p:sp>
    </p:spTree>
    <p:extLst>
      <p:ext uri="{BB962C8B-B14F-4D97-AF65-F5344CB8AC3E}">
        <p14:creationId xmlns:p14="http://schemas.microsoft.com/office/powerpoint/2010/main" val="270528940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7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Text Placeholder 2">
            <a:extLst>
              <a:ext uri="{FF2B5EF4-FFF2-40B4-BE49-F238E27FC236}">
                <a16:creationId xmlns:a16="http://schemas.microsoft.com/office/drawing/2014/main" id="{78E6B48E-9FCB-9F4D-9A0E-C2129CF49C8D}"/>
              </a:ext>
            </a:extLst>
          </p:cNvPr>
          <p:cNvSpPr>
            <a:spLocks noGrp="1"/>
          </p:cNvSpPr>
          <p:nvPr>
            <p:ph type="body" sz="quarter" idx="15" hasCustomPrompt="1"/>
          </p:nvPr>
        </p:nvSpPr>
        <p:spPr>
          <a:xfrm>
            <a:off x="739816" y="479848"/>
            <a:ext cx="10661248" cy="1161666"/>
          </a:xfrm>
        </p:spPr>
        <p:txBody>
          <a:bodyPr lIns="0" tIns="0" rIns="0" bIns="0" anchor="t" anchorCtr="0">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3200" b="1">
                <a:solidFill>
                  <a:srgbClr val="1B4298"/>
                </a:solidFill>
              </a:defRPr>
            </a:lvl1pPr>
            <a:lvl2pPr marL="457200" indent="0">
              <a:buNone/>
              <a:defRPr sz="4400" b="1">
                <a:solidFill>
                  <a:schemeClr val="bg1"/>
                </a:solidFill>
              </a:defRPr>
            </a:lvl2pPr>
            <a:lvl3pPr marL="914400" indent="0">
              <a:buNone/>
              <a:defRPr sz="4400" b="1">
                <a:solidFill>
                  <a:schemeClr val="bg1"/>
                </a:solidFill>
              </a:defRPr>
            </a:lvl3pPr>
            <a:lvl4pPr marL="1371600" indent="0">
              <a:buNone/>
              <a:defRPr sz="4400" b="1">
                <a:solidFill>
                  <a:schemeClr val="bg1"/>
                </a:solidFill>
              </a:defRPr>
            </a:lvl4pPr>
            <a:lvl5pPr marL="1828800" indent="0">
              <a:buNone/>
              <a:defRPr sz="4400" b="1">
                <a:solidFill>
                  <a:schemeClr val="bg1"/>
                </a:solidFill>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dirty="0"/>
              <a:t>Main heading two lines max.</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dirty="0"/>
              <a:t>Main heading two lines max.</a:t>
            </a:r>
            <a:endParaRPr lang="en-US" dirty="0"/>
          </a:p>
        </p:txBody>
      </p:sp>
      <p:sp>
        <p:nvSpPr>
          <p:cNvPr id="3" name="Text Placeholder 2">
            <a:extLst>
              <a:ext uri="{FF2B5EF4-FFF2-40B4-BE49-F238E27FC236}">
                <a16:creationId xmlns:a16="http://schemas.microsoft.com/office/drawing/2014/main" id="{66BBD97D-834D-154D-9467-6F46AE6AC2C8}"/>
              </a:ext>
            </a:extLst>
          </p:cNvPr>
          <p:cNvSpPr>
            <a:spLocks noGrp="1"/>
          </p:cNvSpPr>
          <p:nvPr>
            <p:ph type="body" sz="quarter" idx="22"/>
          </p:nvPr>
        </p:nvSpPr>
        <p:spPr>
          <a:xfrm>
            <a:off x="725358" y="1816367"/>
            <a:ext cx="6902358" cy="3369092"/>
          </a:xfrm>
        </p:spPr>
        <p:txBody>
          <a:bodyPr lIns="0" tIns="0" rIns="0" bIns="0">
            <a:normAutofit/>
          </a:bodyPr>
          <a:lstStyle>
            <a:lvl1pPr marL="0" indent="0">
              <a:buNone/>
              <a:defRPr sz="1600"/>
            </a:lvl1pPr>
            <a:lvl2pPr>
              <a:defRPr sz="1600"/>
            </a:lvl2pPr>
          </a:lstStyle>
          <a:p>
            <a:pPr lvl="0"/>
            <a:r>
              <a:rPr lang="en-GB" dirty="0"/>
              <a:t>Click to edit Master text styles</a:t>
            </a:r>
          </a:p>
          <a:p>
            <a:pPr lvl="1"/>
            <a:r>
              <a:rPr lang="en-GB" dirty="0"/>
              <a:t>Second level</a:t>
            </a:r>
          </a:p>
        </p:txBody>
      </p:sp>
      <p:pic>
        <p:nvPicPr>
          <p:cNvPr id="5" name="Picture 4">
            <a:extLst>
              <a:ext uri="{FF2B5EF4-FFF2-40B4-BE49-F238E27FC236}">
                <a16:creationId xmlns:a16="http://schemas.microsoft.com/office/drawing/2014/main" id="{95986447-D7FB-DC49-8296-2506F0D12289}"/>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6496216" y="2649943"/>
            <a:ext cx="5545314" cy="4208057"/>
          </a:xfrm>
          <a:prstGeom prst="rect">
            <a:avLst/>
          </a:prstGeom>
        </p:spPr>
      </p:pic>
    </p:spTree>
    <p:extLst>
      <p:ext uri="{BB962C8B-B14F-4D97-AF65-F5344CB8AC3E}">
        <p14:creationId xmlns:p14="http://schemas.microsoft.com/office/powerpoint/2010/main" val="58786435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8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Text Placeholder 2">
            <a:extLst>
              <a:ext uri="{FF2B5EF4-FFF2-40B4-BE49-F238E27FC236}">
                <a16:creationId xmlns:a16="http://schemas.microsoft.com/office/drawing/2014/main" id="{78E6B48E-9FCB-9F4D-9A0E-C2129CF49C8D}"/>
              </a:ext>
            </a:extLst>
          </p:cNvPr>
          <p:cNvSpPr>
            <a:spLocks noGrp="1"/>
          </p:cNvSpPr>
          <p:nvPr>
            <p:ph type="body" sz="quarter" idx="15" hasCustomPrompt="1"/>
          </p:nvPr>
        </p:nvSpPr>
        <p:spPr>
          <a:xfrm>
            <a:off x="739816" y="479848"/>
            <a:ext cx="10695972" cy="1161666"/>
          </a:xfrm>
        </p:spPr>
        <p:txBody>
          <a:bodyPr lIns="0" tIns="0" rIns="0" bIns="0" anchor="t" anchorCtr="0">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3200" b="1">
                <a:solidFill>
                  <a:srgbClr val="1B4298"/>
                </a:solidFill>
              </a:defRPr>
            </a:lvl1pPr>
            <a:lvl2pPr marL="457200" indent="0">
              <a:buNone/>
              <a:defRPr sz="4400" b="1">
                <a:solidFill>
                  <a:schemeClr val="bg1"/>
                </a:solidFill>
              </a:defRPr>
            </a:lvl2pPr>
            <a:lvl3pPr marL="914400" indent="0">
              <a:buNone/>
              <a:defRPr sz="4400" b="1">
                <a:solidFill>
                  <a:schemeClr val="bg1"/>
                </a:solidFill>
              </a:defRPr>
            </a:lvl3pPr>
            <a:lvl4pPr marL="1371600" indent="0">
              <a:buNone/>
              <a:defRPr sz="4400" b="1">
                <a:solidFill>
                  <a:schemeClr val="bg1"/>
                </a:solidFill>
              </a:defRPr>
            </a:lvl4pPr>
            <a:lvl5pPr marL="1828800" indent="0">
              <a:buNone/>
              <a:defRPr sz="4400" b="1">
                <a:solidFill>
                  <a:schemeClr val="bg1"/>
                </a:solidFill>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dirty="0"/>
              <a:t>Main heading two lines max.</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dirty="0"/>
              <a:t>Main heading two lines max.</a:t>
            </a:r>
            <a:endParaRPr lang="en-US" dirty="0"/>
          </a:p>
        </p:txBody>
      </p:sp>
      <p:sp>
        <p:nvSpPr>
          <p:cNvPr id="3" name="Text Placeholder 2">
            <a:extLst>
              <a:ext uri="{FF2B5EF4-FFF2-40B4-BE49-F238E27FC236}">
                <a16:creationId xmlns:a16="http://schemas.microsoft.com/office/drawing/2014/main" id="{66BBD97D-834D-154D-9467-6F46AE6AC2C8}"/>
              </a:ext>
            </a:extLst>
          </p:cNvPr>
          <p:cNvSpPr>
            <a:spLocks noGrp="1"/>
          </p:cNvSpPr>
          <p:nvPr>
            <p:ph type="body" sz="quarter" idx="22"/>
          </p:nvPr>
        </p:nvSpPr>
        <p:spPr>
          <a:xfrm>
            <a:off x="725358" y="1816367"/>
            <a:ext cx="6902358" cy="3369092"/>
          </a:xfrm>
        </p:spPr>
        <p:txBody>
          <a:bodyPr lIns="0" tIns="0" rIns="0" bIns="0">
            <a:normAutofit/>
          </a:bodyPr>
          <a:lstStyle>
            <a:lvl1pPr marL="0" indent="0">
              <a:buNone/>
              <a:defRPr sz="1600"/>
            </a:lvl1pPr>
            <a:lvl2pPr>
              <a:defRPr sz="1600"/>
            </a:lvl2pPr>
          </a:lstStyle>
          <a:p>
            <a:pPr lvl="0"/>
            <a:r>
              <a:rPr lang="en-GB" dirty="0"/>
              <a:t>Click to edit Master text styles</a:t>
            </a:r>
          </a:p>
          <a:p>
            <a:pPr lvl="1"/>
            <a:r>
              <a:rPr lang="en-GB" dirty="0"/>
              <a:t>Second level</a:t>
            </a:r>
          </a:p>
        </p:txBody>
      </p:sp>
      <p:pic>
        <p:nvPicPr>
          <p:cNvPr id="5" name="Picture 4">
            <a:extLst>
              <a:ext uri="{FF2B5EF4-FFF2-40B4-BE49-F238E27FC236}">
                <a16:creationId xmlns:a16="http://schemas.microsoft.com/office/drawing/2014/main" id="{95986447-D7FB-DC49-8296-2506F0D12289}"/>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8009681" y="2649943"/>
            <a:ext cx="2811125" cy="4208057"/>
          </a:xfrm>
          <a:prstGeom prst="rect">
            <a:avLst/>
          </a:prstGeom>
        </p:spPr>
      </p:pic>
    </p:spTree>
    <p:extLst>
      <p:ext uri="{BB962C8B-B14F-4D97-AF65-F5344CB8AC3E}">
        <p14:creationId xmlns:p14="http://schemas.microsoft.com/office/powerpoint/2010/main" val="194818679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2B8EC73-CA3F-C94F-ACF2-F89CFE2DEE0A}"/>
              </a:ext>
            </a:extLst>
          </p:cNvPr>
          <p:cNvSpPr txBox="1"/>
          <p:nvPr userDrawn="1"/>
        </p:nvSpPr>
        <p:spPr>
          <a:xfrm>
            <a:off x="405188" y="172473"/>
            <a:ext cx="7696995" cy="677108"/>
          </a:xfrm>
          <a:prstGeom prst="rect">
            <a:avLst/>
          </a:prstGeom>
          <a:noFill/>
        </p:spPr>
        <p:txBody>
          <a:bodyPr wrap="square" lIns="0" tIns="0" rIns="0" bIns="0" rtlCol="0">
            <a:spAutoFit/>
          </a:bodyPr>
          <a:lstStyle/>
          <a:p>
            <a:r>
              <a:rPr lang="en-US" sz="4400" b="1" i="0" dirty="0">
                <a:solidFill>
                  <a:srgbClr val="59CBE8"/>
                </a:solidFill>
                <a:latin typeface="News Gothic MT" panose="020B0503020103020203" pitchFamily="34" charset="0"/>
              </a:rPr>
              <a:t>Our endorsements</a:t>
            </a:r>
          </a:p>
        </p:txBody>
      </p:sp>
      <p:sp>
        <p:nvSpPr>
          <p:cNvPr id="2" name="Rectangle 1">
            <a:extLst>
              <a:ext uri="{FF2B5EF4-FFF2-40B4-BE49-F238E27FC236}">
                <a16:creationId xmlns:a16="http://schemas.microsoft.com/office/drawing/2014/main" id="{B6D564AD-C12F-0442-A162-C2DFCD3E7270}"/>
              </a:ext>
            </a:extLst>
          </p:cNvPr>
          <p:cNvSpPr/>
          <p:nvPr userDrawn="1"/>
        </p:nvSpPr>
        <p:spPr>
          <a:xfrm>
            <a:off x="432688" y="997330"/>
            <a:ext cx="3795552" cy="1202312"/>
          </a:xfrm>
          <a:prstGeom prst="rect">
            <a:avLst/>
          </a:prstGeom>
        </p:spPr>
        <p:txBody>
          <a:bodyPr wrap="square" lIns="0" tIns="0" rIns="0" bIns="0">
            <a:spAutoFit/>
          </a:bodyPr>
          <a:lstStyle/>
          <a:p>
            <a:pPr>
              <a:lnSpc>
                <a:spcPct val="110000"/>
              </a:lnSpc>
            </a:pPr>
            <a:r>
              <a:rPr lang="en-AU" sz="1400" b="1" i="0" dirty="0">
                <a:solidFill>
                  <a:schemeClr val="bg1"/>
                </a:solidFill>
                <a:effectLst/>
                <a:latin typeface="News Gothic MT" panose="020B0503020103020203" pitchFamily="34" charset="0"/>
              </a:rPr>
              <a:t>At Chisholm, we work in conjunction with many regulatory bodies, complying with all relevant legislation. Our courses are conducted in line with the expectations of one or more of the following:</a:t>
            </a:r>
          </a:p>
        </p:txBody>
      </p:sp>
      <p:sp>
        <p:nvSpPr>
          <p:cNvPr id="5" name="TextBox 4">
            <a:extLst>
              <a:ext uri="{FF2B5EF4-FFF2-40B4-BE49-F238E27FC236}">
                <a16:creationId xmlns:a16="http://schemas.microsoft.com/office/drawing/2014/main" id="{5D3593BE-1F73-7145-89E9-C7BF1D806996}"/>
              </a:ext>
            </a:extLst>
          </p:cNvPr>
          <p:cNvSpPr txBox="1"/>
          <p:nvPr userDrawn="1"/>
        </p:nvSpPr>
        <p:spPr>
          <a:xfrm>
            <a:off x="5548292" y="997330"/>
            <a:ext cx="2456720" cy="1402756"/>
          </a:xfrm>
          <a:prstGeom prst="rect">
            <a:avLst/>
          </a:prstGeom>
          <a:noFill/>
        </p:spPr>
        <p:txBody>
          <a:bodyPr wrap="square" lIns="0" tIns="0" rIns="0" bIns="0" rtlCol="0">
            <a:spAutoFit/>
          </a:bodyPr>
          <a:lstStyle/>
          <a:p>
            <a:pPr>
              <a:lnSpc>
                <a:spcPct val="120000"/>
              </a:lnSpc>
            </a:pPr>
            <a:r>
              <a:rPr lang="en-AU" sz="1100" b="0" i="0" kern="1200" dirty="0">
                <a:solidFill>
                  <a:schemeClr val="bg1"/>
                </a:solidFill>
                <a:effectLst/>
                <a:latin typeface="News Gothic MT" panose="020B0503020103020203" pitchFamily="34" charset="0"/>
                <a:ea typeface="+mn-ea"/>
                <a:cs typeface="+mn-cs"/>
              </a:rPr>
              <a:t>Our training is delivered with Victorian and Australian Government funding and oversight. This means that we work in conjunction with the state government to ensure that the education we provide suits the needs of the state and local communities.</a:t>
            </a:r>
          </a:p>
        </p:txBody>
      </p:sp>
      <p:sp>
        <p:nvSpPr>
          <p:cNvPr id="6" name="TextBox 5">
            <a:extLst>
              <a:ext uri="{FF2B5EF4-FFF2-40B4-BE49-F238E27FC236}">
                <a16:creationId xmlns:a16="http://schemas.microsoft.com/office/drawing/2014/main" id="{7EE840A2-77CA-1944-A7FF-29955AC6D96F}"/>
              </a:ext>
            </a:extLst>
          </p:cNvPr>
          <p:cNvSpPr txBox="1"/>
          <p:nvPr userDrawn="1"/>
        </p:nvSpPr>
        <p:spPr>
          <a:xfrm>
            <a:off x="9460273" y="997330"/>
            <a:ext cx="2456720" cy="1402756"/>
          </a:xfrm>
          <a:prstGeom prst="rect">
            <a:avLst/>
          </a:prstGeom>
          <a:noFill/>
        </p:spPr>
        <p:txBody>
          <a:bodyPr wrap="square" lIns="0" tIns="0" rIns="0" bIns="0" rtlCol="0">
            <a:spAutoFit/>
          </a:bodyPr>
          <a:lstStyle/>
          <a:p>
            <a:pPr>
              <a:lnSpc>
                <a:spcPct val="120000"/>
              </a:lnSpc>
            </a:pPr>
            <a:r>
              <a:rPr lang="en-AU" sz="1100" b="0" i="0" kern="1200" dirty="0">
                <a:solidFill>
                  <a:schemeClr val="bg1"/>
                </a:solidFill>
                <a:effectLst/>
                <a:latin typeface="News Gothic MT" panose="020B0503020103020203" pitchFamily="34" charset="0"/>
                <a:ea typeface="+mn-ea"/>
                <a:cs typeface="+mn-cs"/>
              </a:rPr>
              <a:t>Chisholm is a registered training organisation and provides nationally recognised training. This means you can be assured that our training will provide you with a qualification that is recognised and respected across Australia. </a:t>
            </a:r>
          </a:p>
        </p:txBody>
      </p:sp>
      <p:sp>
        <p:nvSpPr>
          <p:cNvPr id="7" name="TextBox 6">
            <a:extLst>
              <a:ext uri="{FF2B5EF4-FFF2-40B4-BE49-F238E27FC236}">
                <a16:creationId xmlns:a16="http://schemas.microsoft.com/office/drawing/2014/main" id="{33B3F355-32A2-334D-B1BC-36F35631AC11}"/>
              </a:ext>
            </a:extLst>
          </p:cNvPr>
          <p:cNvSpPr txBox="1"/>
          <p:nvPr userDrawn="1"/>
        </p:nvSpPr>
        <p:spPr>
          <a:xfrm>
            <a:off x="2041946" y="2709253"/>
            <a:ext cx="2151919" cy="1402756"/>
          </a:xfrm>
          <a:prstGeom prst="rect">
            <a:avLst/>
          </a:prstGeom>
          <a:noFill/>
        </p:spPr>
        <p:txBody>
          <a:bodyPr wrap="square" lIns="0" tIns="0" rIns="0" bIns="0" rtlCol="0">
            <a:spAutoFit/>
          </a:bodyPr>
          <a:lstStyle/>
          <a:p>
            <a:pPr>
              <a:lnSpc>
                <a:spcPct val="120000"/>
              </a:lnSpc>
            </a:pPr>
            <a:r>
              <a:rPr lang="en-AU" sz="1100" b="0" i="0" kern="1200" dirty="0">
                <a:solidFill>
                  <a:schemeClr val="bg1"/>
                </a:solidFill>
                <a:effectLst/>
                <a:latin typeface="News Gothic MT" panose="020B0503020103020203" pitchFamily="34" charset="0"/>
                <a:ea typeface="+mn-ea"/>
                <a:cs typeface="+mn-cs"/>
              </a:rPr>
              <a:t>TEQSA is Australia’s independent national regulator of the higher education sector. Our degree programs are designed to meet the rigorous TEQSA standards that also apply to Australian universities.</a:t>
            </a:r>
          </a:p>
        </p:txBody>
      </p:sp>
      <p:sp>
        <p:nvSpPr>
          <p:cNvPr id="8" name="TextBox 7">
            <a:extLst>
              <a:ext uri="{FF2B5EF4-FFF2-40B4-BE49-F238E27FC236}">
                <a16:creationId xmlns:a16="http://schemas.microsoft.com/office/drawing/2014/main" id="{C76CEB02-F40B-854E-AA36-5A45434F0145}"/>
              </a:ext>
            </a:extLst>
          </p:cNvPr>
          <p:cNvSpPr txBox="1"/>
          <p:nvPr userDrawn="1"/>
        </p:nvSpPr>
        <p:spPr>
          <a:xfrm>
            <a:off x="5548292" y="2709253"/>
            <a:ext cx="2200045" cy="1809021"/>
          </a:xfrm>
          <a:prstGeom prst="rect">
            <a:avLst/>
          </a:prstGeom>
          <a:noFill/>
        </p:spPr>
        <p:txBody>
          <a:bodyPr wrap="square" lIns="0" tIns="0" rIns="0" bIns="0" rtlCol="0">
            <a:spAutoFit/>
          </a:bodyPr>
          <a:lstStyle/>
          <a:p>
            <a:pPr>
              <a:lnSpc>
                <a:spcPct val="120000"/>
              </a:lnSpc>
            </a:pPr>
            <a:r>
              <a:rPr lang="en-AU" sz="1100" b="0" i="0" kern="1200" dirty="0">
                <a:solidFill>
                  <a:schemeClr val="bg1"/>
                </a:solidFill>
                <a:effectLst/>
                <a:latin typeface="News Gothic MT" panose="020B0503020103020203" pitchFamily="34" charset="0"/>
                <a:ea typeface="+mn-ea"/>
                <a:cs typeface="+mn-cs"/>
              </a:rPr>
              <a:t>Registration with key governing bodies such as the Australian Skills Quality Authority ensures that Chisholm complies with Australian Government requirements, as well as operating in a way that benefits students and provides them with quality education.</a:t>
            </a:r>
          </a:p>
        </p:txBody>
      </p:sp>
      <p:sp>
        <p:nvSpPr>
          <p:cNvPr id="9" name="TextBox 8">
            <a:extLst>
              <a:ext uri="{FF2B5EF4-FFF2-40B4-BE49-F238E27FC236}">
                <a16:creationId xmlns:a16="http://schemas.microsoft.com/office/drawing/2014/main" id="{E15A1624-AFBF-8441-A8CE-8BA12657E54D}"/>
              </a:ext>
            </a:extLst>
          </p:cNvPr>
          <p:cNvSpPr txBox="1"/>
          <p:nvPr userDrawn="1"/>
        </p:nvSpPr>
        <p:spPr>
          <a:xfrm>
            <a:off x="9467150" y="2709253"/>
            <a:ext cx="2344423" cy="1402756"/>
          </a:xfrm>
          <a:prstGeom prst="rect">
            <a:avLst/>
          </a:prstGeom>
          <a:noFill/>
        </p:spPr>
        <p:txBody>
          <a:bodyPr wrap="square" lIns="0" tIns="0" rIns="0" bIns="0" rtlCol="0">
            <a:spAutoFit/>
          </a:bodyPr>
          <a:lstStyle/>
          <a:p>
            <a:pPr>
              <a:lnSpc>
                <a:spcPct val="120000"/>
              </a:lnSpc>
            </a:pPr>
            <a:r>
              <a:rPr lang="en-AU" sz="1100" b="0" i="0" kern="1200" dirty="0">
                <a:solidFill>
                  <a:schemeClr val="bg1"/>
                </a:solidFill>
                <a:effectLst/>
                <a:latin typeface="News Gothic MT" panose="020B0503020103020203" pitchFamily="34" charset="0"/>
                <a:ea typeface="+mn-ea"/>
                <a:cs typeface="+mn-cs"/>
              </a:rPr>
              <a:t>This is the Victorian Government organisation that regulates to ensure provision of quality learning outcomes in safe and well-governed environments. We work closely with VRQA to ensure we are performing to the highest standards.</a:t>
            </a:r>
          </a:p>
        </p:txBody>
      </p:sp>
    </p:spTree>
    <p:extLst>
      <p:ext uri="{BB962C8B-B14F-4D97-AF65-F5344CB8AC3E}">
        <p14:creationId xmlns:p14="http://schemas.microsoft.com/office/powerpoint/2010/main" val="1746248065"/>
      </p:ext>
    </p:extLst>
  </p:cSld>
  <p:clrMapOvr>
    <a:masterClrMapping/>
  </p:clrMapOvr>
  <p:extLst>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1A83997-D791-5F47-A2D1-011328512D90}"/>
              </a:ext>
            </a:extLst>
          </p:cNvPr>
          <p:cNvSpPr txBox="1"/>
          <p:nvPr userDrawn="1"/>
        </p:nvSpPr>
        <p:spPr>
          <a:xfrm>
            <a:off x="405188" y="172473"/>
            <a:ext cx="7696995" cy="677108"/>
          </a:xfrm>
          <a:prstGeom prst="rect">
            <a:avLst/>
          </a:prstGeom>
          <a:noFill/>
        </p:spPr>
        <p:txBody>
          <a:bodyPr wrap="square" lIns="0" tIns="0" rIns="0" bIns="0" rtlCol="0">
            <a:spAutoFit/>
          </a:bodyPr>
          <a:lstStyle/>
          <a:p>
            <a:r>
              <a:rPr lang="en-US" sz="4400" b="1" i="0" dirty="0">
                <a:solidFill>
                  <a:srgbClr val="59CBE8"/>
                </a:solidFill>
                <a:latin typeface="News Gothic MT" panose="020B0503020103020203" pitchFamily="34" charset="0"/>
              </a:rPr>
              <a:t>Stay in touch</a:t>
            </a:r>
          </a:p>
        </p:txBody>
      </p:sp>
      <p:sp>
        <p:nvSpPr>
          <p:cNvPr id="4" name="Rectangle 3">
            <a:extLst>
              <a:ext uri="{FF2B5EF4-FFF2-40B4-BE49-F238E27FC236}">
                <a16:creationId xmlns:a16="http://schemas.microsoft.com/office/drawing/2014/main" id="{A4AC6CC5-07D6-734D-AF1F-73285FB43F9E}"/>
              </a:ext>
            </a:extLst>
          </p:cNvPr>
          <p:cNvSpPr/>
          <p:nvPr userDrawn="1"/>
        </p:nvSpPr>
        <p:spPr>
          <a:xfrm>
            <a:off x="405188" y="1361881"/>
            <a:ext cx="4455570" cy="1639936"/>
          </a:xfrm>
          <a:prstGeom prst="rect">
            <a:avLst/>
          </a:prstGeom>
        </p:spPr>
        <p:txBody>
          <a:bodyPr wrap="square" lIns="0" tIns="0" rIns="0" bIns="0">
            <a:spAutoFit/>
          </a:bodyPr>
          <a:lstStyle/>
          <a:p>
            <a:pPr>
              <a:lnSpc>
                <a:spcPct val="110000"/>
              </a:lnSpc>
            </a:pPr>
            <a:r>
              <a:rPr lang="en-AU" sz="1400" b="1" i="0" kern="1200" dirty="0">
                <a:solidFill>
                  <a:schemeClr val="bg1"/>
                </a:solidFill>
                <a:effectLst/>
                <a:latin typeface="News Gothic MT" panose="020B0503020103020203" pitchFamily="34" charset="0"/>
                <a:ea typeface="+mn-ea"/>
                <a:cs typeface="+mn-cs"/>
              </a:rPr>
              <a:t>Apart from our website and dedicated contact centre, you can connect with us on our social channels. We regularly update our community and share exciting news, events and achievements. </a:t>
            </a:r>
          </a:p>
          <a:p>
            <a:pPr>
              <a:lnSpc>
                <a:spcPct val="110000"/>
              </a:lnSpc>
            </a:pPr>
            <a:r>
              <a:rPr lang="en-AU" sz="1400" b="1" i="0" kern="1200" dirty="0">
                <a:solidFill>
                  <a:schemeClr val="bg1"/>
                </a:solidFill>
                <a:effectLst/>
                <a:latin typeface="News Gothic MT" panose="020B0503020103020203" pitchFamily="34" charset="0"/>
                <a:ea typeface="+mn-ea"/>
                <a:cs typeface="+mn-cs"/>
              </a:rPr>
              <a:t>This means you can start participating in Chisholm life even before your start your journey with us or once you’ve completed it.</a:t>
            </a:r>
          </a:p>
        </p:txBody>
      </p:sp>
    </p:spTree>
    <p:extLst>
      <p:ext uri="{BB962C8B-B14F-4D97-AF65-F5344CB8AC3E}">
        <p14:creationId xmlns:p14="http://schemas.microsoft.com/office/powerpoint/2010/main" val="6675465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Tree>
    <p:extLst>
      <p:ext uri="{BB962C8B-B14F-4D97-AF65-F5344CB8AC3E}">
        <p14:creationId xmlns:p14="http://schemas.microsoft.com/office/powerpoint/2010/main" val="3023874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65B0363-C707-DF48-9806-3DCB88FCC47A}"/>
              </a:ext>
            </a:extLst>
          </p:cNvPr>
          <p:cNvSpPr/>
          <p:nvPr userDrawn="1"/>
        </p:nvSpPr>
        <p:spPr>
          <a:xfrm>
            <a:off x="6565982" y="5833307"/>
            <a:ext cx="3272962" cy="107722"/>
          </a:xfrm>
          <a:prstGeom prst="rect">
            <a:avLst/>
          </a:prstGeom>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700" b="0" i="0" dirty="0">
                <a:solidFill>
                  <a:schemeClr val="bg1"/>
                </a:solidFill>
                <a:effectLst/>
                <a:latin typeface="News Gothic MT" panose="020B0503020103020203" pitchFamily="34" charset="0"/>
              </a:rPr>
              <a:t>2548_0921  </a:t>
            </a:r>
            <a:r>
              <a:rPr lang="en-AU" sz="700" b="0" i="0" kern="1200" dirty="0">
                <a:solidFill>
                  <a:schemeClr val="bg1"/>
                </a:solidFill>
                <a:effectLst/>
                <a:latin typeface="News Gothic MT" panose="020B0503020103020203" pitchFamily="34" charset="0"/>
                <a:ea typeface="+mn-ea"/>
                <a:cs typeface="+mn-cs"/>
              </a:rPr>
              <a:t>CRICOS No 00881F  RTO No 0260  TEQSA PRV12123. </a:t>
            </a:r>
            <a:endParaRPr lang="en-AU" sz="700" b="0" i="0" dirty="0">
              <a:solidFill>
                <a:schemeClr val="bg1"/>
              </a:solidFill>
              <a:effectLst/>
              <a:latin typeface="News Gothic MT" panose="020B0503020103020203" pitchFamily="34" charset="0"/>
            </a:endParaRPr>
          </a:p>
        </p:txBody>
      </p:sp>
      <p:pic>
        <p:nvPicPr>
          <p:cNvPr id="9" name="Picture 8" descr="A picture containing text, clipart&#10;&#10;Description automatically generated">
            <a:extLst>
              <a:ext uri="{FF2B5EF4-FFF2-40B4-BE49-F238E27FC236}">
                <a16:creationId xmlns:a16="http://schemas.microsoft.com/office/drawing/2014/main" id="{5C90DB14-7459-054D-9673-473DB2C0AAE6}"/>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565982" y="5276273"/>
            <a:ext cx="1941671" cy="340246"/>
          </a:xfrm>
          <a:prstGeom prst="rect">
            <a:avLst/>
          </a:prstGeom>
        </p:spPr>
      </p:pic>
      <p:sp>
        <p:nvSpPr>
          <p:cNvPr id="7" name="TextBox 6">
            <a:extLst>
              <a:ext uri="{FF2B5EF4-FFF2-40B4-BE49-F238E27FC236}">
                <a16:creationId xmlns:a16="http://schemas.microsoft.com/office/drawing/2014/main" id="{5D36EC30-5A54-2A45-91D5-E269FC410C0D}"/>
              </a:ext>
            </a:extLst>
          </p:cNvPr>
          <p:cNvSpPr txBox="1"/>
          <p:nvPr userDrawn="1"/>
        </p:nvSpPr>
        <p:spPr>
          <a:xfrm>
            <a:off x="629255" y="1347777"/>
            <a:ext cx="8313852" cy="677108"/>
          </a:xfrm>
          <a:prstGeom prst="rect">
            <a:avLst/>
          </a:prstGeom>
          <a:noFill/>
        </p:spPr>
        <p:txBody>
          <a:bodyPr wrap="square" lIns="0" tIns="0" rIns="0" bIns="0" rtlCol="0">
            <a:spAutoFit/>
          </a:bodyPr>
          <a:lstStyle/>
          <a:p>
            <a:r>
              <a:rPr lang="en-US" sz="4400" b="1" i="0" dirty="0">
                <a:solidFill>
                  <a:srgbClr val="59CBE8"/>
                </a:solidFill>
                <a:latin typeface="News Gothic MT" panose="020B0503020103020203" pitchFamily="34" charset="0"/>
              </a:rPr>
              <a:t>Thank you for listening…</a:t>
            </a:r>
          </a:p>
        </p:txBody>
      </p:sp>
      <p:sp>
        <p:nvSpPr>
          <p:cNvPr id="8" name="TextBox 7">
            <a:extLst>
              <a:ext uri="{FF2B5EF4-FFF2-40B4-BE49-F238E27FC236}">
                <a16:creationId xmlns:a16="http://schemas.microsoft.com/office/drawing/2014/main" id="{47E1ACDB-FCA4-434A-95C2-7424E15DAFBE}"/>
              </a:ext>
            </a:extLst>
          </p:cNvPr>
          <p:cNvSpPr txBox="1"/>
          <p:nvPr userDrawn="1"/>
        </p:nvSpPr>
        <p:spPr>
          <a:xfrm>
            <a:off x="629255" y="2213965"/>
            <a:ext cx="7434089" cy="677108"/>
          </a:xfrm>
          <a:prstGeom prst="rect">
            <a:avLst/>
          </a:prstGeom>
          <a:noFill/>
        </p:spPr>
        <p:txBody>
          <a:bodyPr wrap="square" lIns="0" tIns="0" rIns="0" bIns="0" rtlCol="0">
            <a:spAutoFit/>
          </a:bodyPr>
          <a:lstStyle/>
          <a:p>
            <a:r>
              <a:rPr lang="en-US" sz="4400" b="0" i="0" dirty="0">
                <a:solidFill>
                  <a:srgbClr val="59CBE8"/>
                </a:solidFill>
                <a:latin typeface="News Gothic MT" panose="020B0503020103020203" pitchFamily="34" charset="0"/>
              </a:rPr>
              <a:t>Any questions?</a:t>
            </a:r>
          </a:p>
        </p:txBody>
      </p:sp>
    </p:spTree>
    <p:extLst>
      <p:ext uri="{BB962C8B-B14F-4D97-AF65-F5344CB8AC3E}">
        <p14:creationId xmlns:p14="http://schemas.microsoft.com/office/powerpoint/2010/main" val="23948792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A826C67-2A96-1449-B939-CFBA3C7D6297}"/>
              </a:ext>
            </a:extLst>
          </p:cNvPr>
          <p:cNvSpPr txBox="1"/>
          <p:nvPr userDrawn="1"/>
        </p:nvSpPr>
        <p:spPr>
          <a:xfrm>
            <a:off x="6096000" y="534320"/>
            <a:ext cx="4767072" cy="1969770"/>
          </a:xfrm>
          <a:prstGeom prst="rect">
            <a:avLst/>
          </a:prstGeom>
          <a:noFill/>
        </p:spPr>
        <p:txBody>
          <a:bodyPr wrap="square" lIns="0" tIns="0" rIns="0" bIns="0" rtlCol="0">
            <a:spAutoFit/>
          </a:bodyPr>
          <a:lstStyle/>
          <a:p>
            <a:pPr lvl="0"/>
            <a:r>
              <a:rPr lang="en-GB" sz="1600" b="0" i="0" dirty="0">
                <a:latin typeface="News Gothic MT" panose="020B0503020103020203" pitchFamily="34" charset="0"/>
              </a:rPr>
              <a:t>The following slides will help you insert images into templates and know what colours, fonts and some simple rules to use in your presentations.</a:t>
            </a:r>
          </a:p>
          <a:p>
            <a:pPr lvl="0"/>
            <a:endParaRPr lang="en-GB" sz="1600" b="0" i="0" dirty="0">
              <a:latin typeface="News Gothic MT" panose="020B0503020103020203" pitchFamily="34" charset="0"/>
            </a:endParaRPr>
          </a:p>
          <a:p>
            <a:pPr lvl="0"/>
            <a:r>
              <a:rPr lang="en-GB" sz="1600" b="0" i="0" dirty="0">
                <a:latin typeface="News Gothic MT" panose="020B0503020103020203" pitchFamily="34" charset="0"/>
              </a:rPr>
              <a:t>If you have any custom infographics you </a:t>
            </a:r>
            <a:br>
              <a:rPr lang="en-GB" sz="1600" b="0" i="0" dirty="0">
                <a:latin typeface="News Gothic MT" panose="020B0503020103020203" pitchFamily="34" charset="0"/>
              </a:rPr>
            </a:br>
            <a:r>
              <a:rPr lang="en-GB" sz="1600" b="0" i="0" dirty="0">
                <a:latin typeface="News Gothic MT" panose="020B0503020103020203" pitchFamily="34" charset="0"/>
              </a:rPr>
              <a:t>want to include in your presentation please contact </a:t>
            </a:r>
            <a:r>
              <a:rPr lang="en-GB" sz="1600" b="1" i="0" dirty="0">
                <a:latin typeface="News Gothic MT" panose="020B0503020103020203" pitchFamily="34" charset="0"/>
              </a:rPr>
              <a:t>production@chisholm.edu.au </a:t>
            </a:r>
            <a:r>
              <a:rPr lang="en-GB" sz="1600" b="0" i="0" dirty="0">
                <a:latin typeface="News Gothic MT" panose="020B0503020103020203" pitchFamily="34" charset="0"/>
              </a:rPr>
              <a:t>to discuss design requirements.</a:t>
            </a:r>
          </a:p>
        </p:txBody>
      </p:sp>
      <p:sp>
        <p:nvSpPr>
          <p:cNvPr id="5" name="TextBox 4">
            <a:extLst>
              <a:ext uri="{FF2B5EF4-FFF2-40B4-BE49-F238E27FC236}">
                <a16:creationId xmlns:a16="http://schemas.microsoft.com/office/drawing/2014/main" id="{4533D300-71DF-0141-882A-BE155A9C203E}"/>
              </a:ext>
            </a:extLst>
          </p:cNvPr>
          <p:cNvSpPr txBox="1"/>
          <p:nvPr userDrawn="1"/>
        </p:nvSpPr>
        <p:spPr>
          <a:xfrm>
            <a:off x="712384" y="481499"/>
            <a:ext cx="4476304" cy="1354217"/>
          </a:xfrm>
          <a:prstGeom prst="rect">
            <a:avLst/>
          </a:prstGeom>
          <a:noFill/>
        </p:spPr>
        <p:txBody>
          <a:bodyPr wrap="square" lIns="0" tIns="0" rIns="0" bIns="0" rtlCol="0">
            <a:spAutoFit/>
          </a:bodyPr>
          <a:lstStyle/>
          <a:p>
            <a:r>
              <a:rPr lang="en-US" sz="4400" b="1" i="0" dirty="0">
                <a:solidFill>
                  <a:srgbClr val="1B4298"/>
                </a:solidFill>
                <a:latin typeface="News Gothic MT" panose="020B0503020103020203" pitchFamily="34" charset="0"/>
              </a:rPr>
              <a:t>Tips and more information</a:t>
            </a:r>
          </a:p>
        </p:txBody>
      </p:sp>
    </p:spTree>
    <p:extLst>
      <p:ext uri="{BB962C8B-B14F-4D97-AF65-F5344CB8AC3E}">
        <p14:creationId xmlns:p14="http://schemas.microsoft.com/office/powerpoint/2010/main" val="2729666496"/>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329A0DDB-E102-864C-B238-A27CAC24F342}"/>
              </a:ext>
            </a:extLst>
          </p:cNvPr>
          <p:cNvSpPr/>
          <p:nvPr userDrawn="1"/>
        </p:nvSpPr>
        <p:spPr>
          <a:xfrm>
            <a:off x="6055008" y="3546563"/>
            <a:ext cx="1310108" cy="1310108"/>
          </a:xfrm>
          <a:prstGeom prst="rect">
            <a:avLst/>
          </a:prstGeom>
          <a:solidFill>
            <a:srgbClr val="13294B"/>
          </a:solidFill>
        </p:spPr>
        <p:txBody>
          <a:bodyPr wrap="square" rtlCol="0" anchor="ctr">
            <a:spAutoFit/>
          </a:bodyPr>
          <a:lstStyle/>
          <a:p>
            <a:pPr algn="ctr">
              <a:lnSpc>
                <a:spcPct val="75000"/>
              </a:lnSpc>
              <a:spcBef>
                <a:spcPts val="600"/>
              </a:spcBef>
              <a:spcAft>
                <a:spcPts val="600"/>
              </a:spcAft>
            </a:pPr>
            <a:endParaRPr lang="en-US" sz="3428" b="1" dirty="0">
              <a:solidFill>
                <a:srgbClr val="00A9E8"/>
              </a:solidFill>
              <a:effectLst/>
              <a:latin typeface="Proxima Nova A" panose="020B0503030502060204" pitchFamily="34" charset="0"/>
            </a:endParaRPr>
          </a:p>
        </p:txBody>
      </p:sp>
      <p:sp>
        <p:nvSpPr>
          <p:cNvPr id="41" name="TextBox 40">
            <a:extLst>
              <a:ext uri="{FF2B5EF4-FFF2-40B4-BE49-F238E27FC236}">
                <a16:creationId xmlns:a16="http://schemas.microsoft.com/office/drawing/2014/main" id="{03820687-B411-624A-A109-21F1BA4A3325}"/>
              </a:ext>
            </a:extLst>
          </p:cNvPr>
          <p:cNvSpPr txBox="1"/>
          <p:nvPr userDrawn="1"/>
        </p:nvSpPr>
        <p:spPr>
          <a:xfrm>
            <a:off x="6063886" y="4063118"/>
            <a:ext cx="1292352" cy="276999"/>
          </a:xfrm>
          <a:prstGeom prst="rect">
            <a:avLst/>
          </a:prstGeom>
          <a:noFill/>
        </p:spPr>
        <p:txBody>
          <a:bodyPr wrap="square" lIns="0" tIns="0" rIns="0" bIns="0" rtlCol="0">
            <a:spAutoFit/>
          </a:bodyPr>
          <a:lstStyle/>
          <a:p>
            <a:pPr algn="ctr"/>
            <a:r>
              <a:rPr lang="en-US" sz="900" b="1" dirty="0">
                <a:solidFill>
                  <a:schemeClr val="bg1"/>
                </a:solidFill>
                <a:latin typeface="News Gothic MT" panose="020B0503020103020203" pitchFamily="34" charset="0"/>
              </a:rPr>
              <a:t>Navy</a:t>
            </a:r>
            <a:br>
              <a:rPr lang="en-US" sz="900" b="1" dirty="0">
                <a:solidFill>
                  <a:schemeClr val="bg1"/>
                </a:solidFill>
                <a:latin typeface="News Gothic MT" panose="020B0503020103020203" pitchFamily="34" charset="0"/>
              </a:rPr>
            </a:br>
            <a:r>
              <a:rPr lang="en-US" sz="900" b="0" dirty="0">
                <a:solidFill>
                  <a:schemeClr val="bg1"/>
                </a:solidFill>
                <a:latin typeface="News Gothic MT" panose="020B0503020103020203" pitchFamily="34" charset="0"/>
              </a:rPr>
              <a:t>RGB: 19, 41, 75</a:t>
            </a:r>
          </a:p>
        </p:txBody>
      </p:sp>
      <p:sp>
        <p:nvSpPr>
          <p:cNvPr id="5" name="TextBox 4">
            <a:extLst>
              <a:ext uri="{FF2B5EF4-FFF2-40B4-BE49-F238E27FC236}">
                <a16:creationId xmlns:a16="http://schemas.microsoft.com/office/drawing/2014/main" id="{B3936809-A27B-E54B-8EB6-7D74AC2430B4}"/>
              </a:ext>
            </a:extLst>
          </p:cNvPr>
          <p:cNvSpPr txBox="1"/>
          <p:nvPr userDrawn="1"/>
        </p:nvSpPr>
        <p:spPr>
          <a:xfrm>
            <a:off x="6096000" y="546290"/>
            <a:ext cx="5486270" cy="984885"/>
          </a:xfrm>
          <a:prstGeom prst="rect">
            <a:avLst/>
          </a:prstGeom>
          <a:noFill/>
        </p:spPr>
        <p:txBody>
          <a:bodyPr wrap="square" lIns="0" tIns="0" rIns="0" bIns="0" rtlCol="0">
            <a:spAutoFit/>
          </a:bodyPr>
          <a:lstStyle/>
          <a:p>
            <a:r>
              <a:rPr lang="en-US" sz="1600" dirty="0">
                <a:latin typeface="News Gothic MT" panose="020B0503020103020203" pitchFamily="34" charset="0"/>
              </a:rPr>
              <a:t>The colours outlined below can be used in your PowerPoint presentation. Please note black and white fonts used on the colours swatches below will mean it meets accessibility requirements.</a:t>
            </a:r>
          </a:p>
        </p:txBody>
      </p:sp>
      <p:sp>
        <p:nvSpPr>
          <p:cNvPr id="18" name="TextBox 17">
            <a:extLst>
              <a:ext uri="{FF2B5EF4-FFF2-40B4-BE49-F238E27FC236}">
                <a16:creationId xmlns:a16="http://schemas.microsoft.com/office/drawing/2014/main" id="{9B928122-8407-AC4B-9141-ADC9B27B692B}"/>
              </a:ext>
            </a:extLst>
          </p:cNvPr>
          <p:cNvSpPr txBox="1"/>
          <p:nvPr userDrawn="1"/>
        </p:nvSpPr>
        <p:spPr>
          <a:xfrm>
            <a:off x="712384" y="1758164"/>
            <a:ext cx="1374648" cy="184666"/>
          </a:xfrm>
          <a:prstGeom prst="rect">
            <a:avLst/>
          </a:prstGeom>
          <a:noFill/>
        </p:spPr>
        <p:txBody>
          <a:bodyPr wrap="square" lIns="0" tIns="0" rIns="0" bIns="0" rtlCol="0">
            <a:spAutoFit/>
          </a:bodyPr>
          <a:lstStyle/>
          <a:p>
            <a:r>
              <a:rPr lang="en-US" sz="1200" b="1" dirty="0">
                <a:latin typeface="News Gothic MT" panose="020B0503020103020203" pitchFamily="34" charset="0"/>
              </a:rPr>
              <a:t>Primary colours</a:t>
            </a:r>
          </a:p>
        </p:txBody>
      </p:sp>
      <p:sp>
        <p:nvSpPr>
          <p:cNvPr id="19" name="TextBox 18">
            <a:extLst>
              <a:ext uri="{FF2B5EF4-FFF2-40B4-BE49-F238E27FC236}">
                <a16:creationId xmlns:a16="http://schemas.microsoft.com/office/drawing/2014/main" id="{659BC0D2-7298-F54B-960F-7D9B7E6C2A9E}"/>
              </a:ext>
            </a:extLst>
          </p:cNvPr>
          <p:cNvSpPr txBox="1"/>
          <p:nvPr userDrawn="1"/>
        </p:nvSpPr>
        <p:spPr>
          <a:xfrm>
            <a:off x="6062144" y="1758164"/>
            <a:ext cx="5763768" cy="184666"/>
          </a:xfrm>
          <a:prstGeom prst="rect">
            <a:avLst/>
          </a:prstGeom>
          <a:noFill/>
        </p:spPr>
        <p:txBody>
          <a:bodyPr wrap="square" lIns="0" tIns="0" rIns="0" bIns="0" rtlCol="0">
            <a:spAutoFit/>
          </a:bodyPr>
          <a:lstStyle/>
          <a:p>
            <a:r>
              <a:rPr lang="en-US" sz="1200" b="1" dirty="0">
                <a:latin typeface="News Gothic MT" panose="020B0503020103020203" pitchFamily="34" charset="0"/>
              </a:rPr>
              <a:t>Secondary colours</a:t>
            </a:r>
            <a:endParaRPr lang="en-US" sz="1200" b="0" dirty="0">
              <a:latin typeface="News Gothic MT" panose="020B0503020103020203" pitchFamily="34" charset="0"/>
            </a:endParaRPr>
          </a:p>
        </p:txBody>
      </p:sp>
      <p:sp>
        <p:nvSpPr>
          <p:cNvPr id="27" name="TextBox 26">
            <a:extLst>
              <a:ext uri="{FF2B5EF4-FFF2-40B4-BE49-F238E27FC236}">
                <a16:creationId xmlns:a16="http://schemas.microsoft.com/office/drawing/2014/main" id="{1383C1A1-2271-6E4F-9E1D-F6F69073E849}"/>
              </a:ext>
            </a:extLst>
          </p:cNvPr>
          <p:cNvSpPr txBox="1"/>
          <p:nvPr userDrawn="1"/>
        </p:nvSpPr>
        <p:spPr>
          <a:xfrm>
            <a:off x="712384" y="481499"/>
            <a:ext cx="2341712" cy="677108"/>
          </a:xfrm>
          <a:prstGeom prst="rect">
            <a:avLst/>
          </a:prstGeom>
          <a:noFill/>
        </p:spPr>
        <p:txBody>
          <a:bodyPr wrap="square" lIns="0" tIns="0" rIns="0" bIns="0" rtlCol="0">
            <a:spAutoFit/>
          </a:bodyPr>
          <a:lstStyle/>
          <a:p>
            <a:r>
              <a:rPr lang="en-US" sz="4400" b="1" i="0" dirty="0">
                <a:solidFill>
                  <a:srgbClr val="1B4298"/>
                </a:solidFill>
                <a:latin typeface="News Gothic MT" panose="020B0503020103020203" pitchFamily="34" charset="0"/>
              </a:rPr>
              <a:t>Colours</a:t>
            </a:r>
          </a:p>
        </p:txBody>
      </p:sp>
      <p:sp>
        <p:nvSpPr>
          <p:cNvPr id="22" name="Rectangle 21">
            <a:extLst>
              <a:ext uri="{FF2B5EF4-FFF2-40B4-BE49-F238E27FC236}">
                <a16:creationId xmlns:a16="http://schemas.microsoft.com/office/drawing/2014/main" id="{68A61F56-86ED-7E47-A858-6D0854B8AE5B}"/>
              </a:ext>
            </a:extLst>
          </p:cNvPr>
          <p:cNvSpPr/>
          <p:nvPr userDrawn="1"/>
        </p:nvSpPr>
        <p:spPr>
          <a:xfrm>
            <a:off x="8843290" y="3546563"/>
            <a:ext cx="1310108" cy="1310108"/>
          </a:xfrm>
          <a:prstGeom prst="rect">
            <a:avLst/>
          </a:prstGeom>
          <a:solidFill>
            <a:srgbClr val="008578"/>
          </a:solidFill>
        </p:spPr>
        <p:txBody>
          <a:bodyPr wrap="square" rtlCol="0" anchor="ctr">
            <a:spAutoFit/>
          </a:bodyPr>
          <a:lstStyle/>
          <a:p>
            <a:pPr algn="ctr">
              <a:lnSpc>
                <a:spcPct val="75000"/>
              </a:lnSpc>
              <a:spcBef>
                <a:spcPts val="600"/>
              </a:spcBef>
              <a:spcAft>
                <a:spcPts val="600"/>
              </a:spcAft>
            </a:pPr>
            <a:endParaRPr lang="en-US" sz="3428" b="1" dirty="0">
              <a:solidFill>
                <a:srgbClr val="00A9E8"/>
              </a:solidFill>
              <a:effectLst/>
              <a:latin typeface="Proxima Nova A" panose="020B0503030502060204" pitchFamily="34" charset="0"/>
            </a:endParaRPr>
          </a:p>
        </p:txBody>
      </p:sp>
      <p:sp>
        <p:nvSpPr>
          <p:cNvPr id="23" name="TextBox 22">
            <a:extLst>
              <a:ext uri="{FF2B5EF4-FFF2-40B4-BE49-F238E27FC236}">
                <a16:creationId xmlns:a16="http://schemas.microsoft.com/office/drawing/2014/main" id="{5501F453-771D-534B-8061-7AF8AFCCD58F}"/>
              </a:ext>
            </a:extLst>
          </p:cNvPr>
          <p:cNvSpPr txBox="1"/>
          <p:nvPr userDrawn="1"/>
        </p:nvSpPr>
        <p:spPr>
          <a:xfrm>
            <a:off x="8928073" y="4063118"/>
            <a:ext cx="1140542" cy="276999"/>
          </a:xfrm>
          <a:prstGeom prst="rect">
            <a:avLst/>
          </a:prstGeom>
          <a:noFill/>
        </p:spPr>
        <p:txBody>
          <a:bodyPr wrap="square" lIns="0" tIns="0" rIns="0" bIns="0" rtlCol="0">
            <a:spAutoFit/>
          </a:bodyPr>
          <a:lstStyle/>
          <a:p>
            <a:pPr algn="ctr"/>
            <a:r>
              <a:rPr lang="en-US" sz="900" b="1" dirty="0">
                <a:solidFill>
                  <a:schemeClr val="bg1"/>
                </a:solidFill>
                <a:latin typeface="News Gothic MT" panose="020B0503020103020203" pitchFamily="34" charset="0"/>
              </a:rPr>
              <a:t>Green</a:t>
            </a:r>
            <a:br>
              <a:rPr lang="en-US" sz="900" b="1" dirty="0">
                <a:solidFill>
                  <a:schemeClr val="bg1"/>
                </a:solidFill>
                <a:latin typeface="News Gothic MT" panose="020B0503020103020203" pitchFamily="34" charset="0"/>
              </a:rPr>
            </a:br>
            <a:r>
              <a:rPr lang="en-US" sz="900" b="0" dirty="0">
                <a:solidFill>
                  <a:schemeClr val="bg1"/>
                </a:solidFill>
                <a:latin typeface="News Gothic MT" panose="020B0503020103020203" pitchFamily="34" charset="0"/>
              </a:rPr>
              <a:t>RGB: 0, 133, 120</a:t>
            </a:r>
          </a:p>
        </p:txBody>
      </p:sp>
      <p:sp>
        <p:nvSpPr>
          <p:cNvPr id="24" name="Rectangle 23">
            <a:extLst>
              <a:ext uri="{FF2B5EF4-FFF2-40B4-BE49-F238E27FC236}">
                <a16:creationId xmlns:a16="http://schemas.microsoft.com/office/drawing/2014/main" id="{E6362DE2-74E0-A347-8115-2F8282209F96}"/>
              </a:ext>
            </a:extLst>
          </p:cNvPr>
          <p:cNvSpPr/>
          <p:nvPr userDrawn="1"/>
        </p:nvSpPr>
        <p:spPr>
          <a:xfrm>
            <a:off x="7446268" y="3546563"/>
            <a:ext cx="1310108" cy="1310108"/>
          </a:xfrm>
          <a:prstGeom prst="rect">
            <a:avLst/>
          </a:prstGeom>
          <a:solidFill>
            <a:srgbClr val="84329B"/>
          </a:solidFill>
        </p:spPr>
        <p:txBody>
          <a:bodyPr wrap="square" rtlCol="0" anchor="ctr">
            <a:spAutoFit/>
          </a:bodyPr>
          <a:lstStyle/>
          <a:p>
            <a:pPr algn="ctr">
              <a:lnSpc>
                <a:spcPct val="75000"/>
              </a:lnSpc>
              <a:spcBef>
                <a:spcPts val="600"/>
              </a:spcBef>
              <a:spcAft>
                <a:spcPts val="600"/>
              </a:spcAft>
            </a:pPr>
            <a:endParaRPr lang="en-US" sz="3428" b="1" dirty="0">
              <a:solidFill>
                <a:srgbClr val="00A9E8"/>
              </a:solidFill>
              <a:effectLst/>
              <a:latin typeface="Proxima Nova A" panose="020B0503030502060204" pitchFamily="34" charset="0"/>
            </a:endParaRPr>
          </a:p>
        </p:txBody>
      </p:sp>
      <p:sp>
        <p:nvSpPr>
          <p:cNvPr id="25" name="TextBox 24">
            <a:extLst>
              <a:ext uri="{FF2B5EF4-FFF2-40B4-BE49-F238E27FC236}">
                <a16:creationId xmlns:a16="http://schemas.microsoft.com/office/drawing/2014/main" id="{DF117844-52D3-F74F-B75D-34D4A1D83236}"/>
              </a:ext>
            </a:extLst>
          </p:cNvPr>
          <p:cNvSpPr txBox="1"/>
          <p:nvPr userDrawn="1"/>
        </p:nvSpPr>
        <p:spPr>
          <a:xfrm>
            <a:off x="7455146" y="4063118"/>
            <a:ext cx="1292352" cy="276999"/>
          </a:xfrm>
          <a:prstGeom prst="rect">
            <a:avLst/>
          </a:prstGeom>
          <a:noFill/>
        </p:spPr>
        <p:txBody>
          <a:bodyPr wrap="square" lIns="0" tIns="0" rIns="0" bIns="0" rtlCol="0">
            <a:spAutoFit/>
          </a:bodyPr>
          <a:lstStyle/>
          <a:p>
            <a:pPr algn="ctr"/>
            <a:r>
              <a:rPr lang="en-US" sz="900" b="1" dirty="0">
                <a:solidFill>
                  <a:schemeClr val="bg1"/>
                </a:solidFill>
                <a:latin typeface="News Gothic MT" panose="020B0503020103020203" pitchFamily="34" charset="0"/>
              </a:rPr>
              <a:t>Purple</a:t>
            </a:r>
            <a:br>
              <a:rPr lang="en-US" sz="900" b="1" dirty="0">
                <a:solidFill>
                  <a:schemeClr val="bg1"/>
                </a:solidFill>
                <a:latin typeface="News Gothic MT" panose="020B0503020103020203" pitchFamily="34" charset="0"/>
              </a:rPr>
            </a:br>
            <a:r>
              <a:rPr lang="en-US" sz="900" b="0" dirty="0">
                <a:solidFill>
                  <a:schemeClr val="bg1"/>
                </a:solidFill>
                <a:latin typeface="News Gothic MT" panose="020B0503020103020203" pitchFamily="34" charset="0"/>
              </a:rPr>
              <a:t>RGB: 132, 50, 155</a:t>
            </a:r>
          </a:p>
        </p:txBody>
      </p:sp>
      <p:sp>
        <p:nvSpPr>
          <p:cNvPr id="30" name="Rectangle 29">
            <a:extLst>
              <a:ext uri="{FF2B5EF4-FFF2-40B4-BE49-F238E27FC236}">
                <a16:creationId xmlns:a16="http://schemas.microsoft.com/office/drawing/2014/main" id="{40727F62-A5AD-1B49-81CD-D9454277FF42}"/>
              </a:ext>
            </a:extLst>
          </p:cNvPr>
          <p:cNvSpPr/>
          <p:nvPr userDrawn="1"/>
        </p:nvSpPr>
        <p:spPr>
          <a:xfrm>
            <a:off x="10244486" y="2151532"/>
            <a:ext cx="1310108" cy="1310108"/>
          </a:xfrm>
          <a:prstGeom prst="rect">
            <a:avLst/>
          </a:prstGeom>
          <a:solidFill>
            <a:srgbClr val="FFA06A"/>
          </a:solidFill>
        </p:spPr>
        <p:txBody>
          <a:bodyPr wrap="square" rtlCol="0" anchor="ctr">
            <a:spAutoFit/>
          </a:bodyPr>
          <a:lstStyle/>
          <a:p>
            <a:pPr algn="ctr">
              <a:lnSpc>
                <a:spcPct val="75000"/>
              </a:lnSpc>
              <a:spcBef>
                <a:spcPts val="600"/>
              </a:spcBef>
              <a:spcAft>
                <a:spcPts val="600"/>
              </a:spcAft>
            </a:pPr>
            <a:endParaRPr lang="en-US" sz="3428" b="1" dirty="0">
              <a:solidFill>
                <a:srgbClr val="00A9E8"/>
              </a:solidFill>
              <a:effectLst/>
              <a:latin typeface="Proxima Nova A" panose="020B0503030502060204" pitchFamily="34" charset="0"/>
            </a:endParaRPr>
          </a:p>
        </p:txBody>
      </p:sp>
      <p:sp>
        <p:nvSpPr>
          <p:cNvPr id="31" name="TextBox 30">
            <a:extLst>
              <a:ext uri="{FF2B5EF4-FFF2-40B4-BE49-F238E27FC236}">
                <a16:creationId xmlns:a16="http://schemas.microsoft.com/office/drawing/2014/main" id="{A8898798-F69F-8F4C-81D5-7365C981CAC4}"/>
              </a:ext>
            </a:extLst>
          </p:cNvPr>
          <p:cNvSpPr txBox="1"/>
          <p:nvPr userDrawn="1"/>
        </p:nvSpPr>
        <p:spPr>
          <a:xfrm>
            <a:off x="10253364" y="2668087"/>
            <a:ext cx="1292352" cy="276999"/>
          </a:xfrm>
          <a:prstGeom prst="rect">
            <a:avLst/>
          </a:prstGeom>
          <a:noFill/>
        </p:spPr>
        <p:txBody>
          <a:bodyPr wrap="square" lIns="0" tIns="0" rIns="0" bIns="0" rtlCol="0">
            <a:spAutoFit/>
          </a:bodyPr>
          <a:lstStyle/>
          <a:p>
            <a:pPr algn="ctr"/>
            <a:r>
              <a:rPr lang="en-US" sz="900" b="1" dirty="0">
                <a:solidFill>
                  <a:schemeClr val="tx1"/>
                </a:solidFill>
                <a:latin typeface="News Gothic MT" panose="020B0503020103020203" pitchFamily="34" charset="0"/>
              </a:rPr>
              <a:t>Pastel Orange</a:t>
            </a:r>
            <a:br>
              <a:rPr lang="en-US" sz="900" b="1" dirty="0">
                <a:solidFill>
                  <a:schemeClr val="tx1"/>
                </a:solidFill>
                <a:latin typeface="News Gothic MT" panose="020B0503020103020203" pitchFamily="34" charset="0"/>
              </a:rPr>
            </a:br>
            <a:r>
              <a:rPr lang="en-US" sz="900" b="0" dirty="0">
                <a:solidFill>
                  <a:schemeClr val="tx1"/>
                </a:solidFill>
                <a:latin typeface="News Gothic MT" panose="020B0503020103020203" pitchFamily="34" charset="0"/>
              </a:rPr>
              <a:t>RGB: 255, 160, 106</a:t>
            </a:r>
          </a:p>
        </p:txBody>
      </p:sp>
      <p:sp>
        <p:nvSpPr>
          <p:cNvPr id="32" name="Rectangle 31">
            <a:extLst>
              <a:ext uri="{FF2B5EF4-FFF2-40B4-BE49-F238E27FC236}">
                <a16:creationId xmlns:a16="http://schemas.microsoft.com/office/drawing/2014/main" id="{0AD048FA-C26C-D846-9CD1-91822BFCD25F}"/>
              </a:ext>
            </a:extLst>
          </p:cNvPr>
          <p:cNvSpPr/>
          <p:nvPr userDrawn="1"/>
        </p:nvSpPr>
        <p:spPr>
          <a:xfrm>
            <a:off x="10235608" y="3546563"/>
            <a:ext cx="1310108" cy="1310108"/>
          </a:xfrm>
          <a:prstGeom prst="rect">
            <a:avLst/>
          </a:prstGeom>
          <a:solidFill>
            <a:srgbClr val="C8102E"/>
          </a:solidFill>
        </p:spPr>
        <p:txBody>
          <a:bodyPr wrap="square" rtlCol="0" anchor="ctr">
            <a:spAutoFit/>
          </a:bodyPr>
          <a:lstStyle/>
          <a:p>
            <a:pPr algn="ctr">
              <a:lnSpc>
                <a:spcPct val="75000"/>
              </a:lnSpc>
              <a:spcBef>
                <a:spcPts val="600"/>
              </a:spcBef>
              <a:spcAft>
                <a:spcPts val="600"/>
              </a:spcAft>
            </a:pPr>
            <a:endParaRPr lang="en-US" sz="3428" b="1" dirty="0">
              <a:solidFill>
                <a:srgbClr val="00A9E8"/>
              </a:solidFill>
              <a:effectLst/>
              <a:latin typeface="Proxima Nova A" panose="020B0503030502060204" pitchFamily="34" charset="0"/>
            </a:endParaRPr>
          </a:p>
        </p:txBody>
      </p:sp>
      <p:sp>
        <p:nvSpPr>
          <p:cNvPr id="33" name="TextBox 32">
            <a:extLst>
              <a:ext uri="{FF2B5EF4-FFF2-40B4-BE49-F238E27FC236}">
                <a16:creationId xmlns:a16="http://schemas.microsoft.com/office/drawing/2014/main" id="{48ACEBE3-B6DF-C649-83AF-6B71B6D904B8}"/>
              </a:ext>
            </a:extLst>
          </p:cNvPr>
          <p:cNvSpPr txBox="1"/>
          <p:nvPr userDrawn="1"/>
        </p:nvSpPr>
        <p:spPr>
          <a:xfrm>
            <a:off x="10244486" y="4063118"/>
            <a:ext cx="1292352" cy="276999"/>
          </a:xfrm>
          <a:prstGeom prst="rect">
            <a:avLst/>
          </a:prstGeom>
          <a:noFill/>
        </p:spPr>
        <p:txBody>
          <a:bodyPr wrap="square" lIns="0" tIns="0" rIns="0" bIns="0" rtlCol="0">
            <a:spAutoFit/>
          </a:bodyPr>
          <a:lstStyle/>
          <a:p>
            <a:pPr algn="ctr"/>
            <a:r>
              <a:rPr lang="en-US" sz="900" b="1" dirty="0">
                <a:solidFill>
                  <a:schemeClr val="bg1"/>
                </a:solidFill>
                <a:latin typeface="News Gothic MT" panose="020B0503020103020203" pitchFamily="34" charset="0"/>
              </a:rPr>
              <a:t>Red</a:t>
            </a:r>
            <a:br>
              <a:rPr lang="en-US" sz="900" b="1" dirty="0">
                <a:solidFill>
                  <a:schemeClr val="bg1"/>
                </a:solidFill>
                <a:latin typeface="News Gothic MT" panose="020B0503020103020203" pitchFamily="34" charset="0"/>
              </a:rPr>
            </a:br>
            <a:r>
              <a:rPr lang="en-US" sz="900" b="0" dirty="0">
                <a:solidFill>
                  <a:schemeClr val="bg1"/>
                </a:solidFill>
                <a:latin typeface="News Gothic MT" panose="020B0503020103020203" pitchFamily="34" charset="0"/>
              </a:rPr>
              <a:t>RGB: 200, 16, 46</a:t>
            </a:r>
          </a:p>
        </p:txBody>
      </p:sp>
      <p:sp>
        <p:nvSpPr>
          <p:cNvPr id="34" name="Rectangle 33">
            <a:extLst>
              <a:ext uri="{FF2B5EF4-FFF2-40B4-BE49-F238E27FC236}">
                <a16:creationId xmlns:a16="http://schemas.microsoft.com/office/drawing/2014/main" id="{C09685CE-7009-E64E-BCB6-3D57EBC2737E}"/>
              </a:ext>
            </a:extLst>
          </p:cNvPr>
          <p:cNvSpPr/>
          <p:nvPr userDrawn="1"/>
        </p:nvSpPr>
        <p:spPr>
          <a:xfrm>
            <a:off x="6050569" y="2156675"/>
            <a:ext cx="1310108" cy="1310108"/>
          </a:xfrm>
          <a:prstGeom prst="rect">
            <a:avLst/>
          </a:prstGeom>
          <a:solidFill>
            <a:srgbClr val="C1C6C8"/>
          </a:solidFill>
        </p:spPr>
        <p:txBody>
          <a:bodyPr wrap="square" rtlCol="0" anchor="ctr">
            <a:spAutoFit/>
          </a:bodyPr>
          <a:lstStyle/>
          <a:p>
            <a:pPr algn="ctr">
              <a:lnSpc>
                <a:spcPct val="75000"/>
              </a:lnSpc>
              <a:spcBef>
                <a:spcPts val="600"/>
              </a:spcBef>
              <a:spcAft>
                <a:spcPts val="600"/>
              </a:spcAft>
            </a:pPr>
            <a:endParaRPr lang="en-US" sz="3428" b="1" dirty="0">
              <a:solidFill>
                <a:srgbClr val="00A9E8"/>
              </a:solidFill>
              <a:effectLst/>
              <a:latin typeface="Proxima Nova A" panose="020B0503030502060204" pitchFamily="34" charset="0"/>
            </a:endParaRPr>
          </a:p>
        </p:txBody>
      </p:sp>
      <p:sp>
        <p:nvSpPr>
          <p:cNvPr id="35" name="TextBox 34">
            <a:extLst>
              <a:ext uri="{FF2B5EF4-FFF2-40B4-BE49-F238E27FC236}">
                <a16:creationId xmlns:a16="http://schemas.microsoft.com/office/drawing/2014/main" id="{A083452D-9C7E-F749-9545-ACA7C1F6E351}"/>
              </a:ext>
            </a:extLst>
          </p:cNvPr>
          <p:cNvSpPr txBox="1"/>
          <p:nvPr userDrawn="1"/>
        </p:nvSpPr>
        <p:spPr>
          <a:xfrm>
            <a:off x="6135352" y="2673230"/>
            <a:ext cx="1140542" cy="276999"/>
          </a:xfrm>
          <a:prstGeom prst="rect">
            <a:avLst/>
          </a:prstGeom>
          <a:noFill/>
        </p:spPr>
        <p:txBody>
          <a:bodyPr wrap="square" lIns="0" tIns="0" rIns="0" bIns="0" rtlCol="0">
            <a:spAutoFit/>
          </a:bodyPr>
          <a:lstStyle/>
          <a:p>
            <a:pPr algn="ctr"/>
            <a:r>
              <a:rPr lang="en-US" sz="900" b="1" dirty="0">
                <a:solidFill>
                  <a:schemeClr val="tx1"/>
                </a:solidFill>
                <a:latin typeface="News Gothic MT" panose="020B0503020103020203" pitchFamily="34" charset="0"/>
              </a:rPr>
              <a:t>Silver</a:t>
            </a:r>
            <a:br>
              <a:rPr lang="en-US" sz="900" b="1" dirty="0">
                <a:solidFill>
                  <a:schemeClr val="tx1"/>
                </a:solidFill>
                <a:latin typeface="News Gothic MT" panose="020B0503020103020203" pitchFamily="34" charset="0"/>
              </a:rPr>
            </a:br>
            <a:r>
              <a:rPr lang="en-US" sz="900" b="0" dirty="0">
                <a:solidFill>
                  <a:schemeClr val="tx1"/>
                </a:solidFill>
                <a:latin typeface="News Gothic MT" panose="020B0503020103020203" pitchFamily="34" charset="0"/>
              </a:rPr>
              <a:t>RGB: 193, 198, 200</a:t>
            </a:r>
          </a:p>
        </p:txBody>
      </p:sp>
      <p:sp>
        <p:nvSpPr>
          <p:cNvPr id="36" name="Rectangle 35">
            <a:extLst>
              <a:ext uri="{FF2B5EF4-FFF2-40B4-BE49-F238E27FC236}">
                <a16:creationId xmlns:a16="http://schemas.microsoft.com/office/drawing/2014/main" id="{2828CEDB-3926-EA41-97A8-87971D25B5C8}"/>
              </a:ext>
            </a:extLst>
          </p:cNvPr>
          <p:cNvSpPr/>
          <p:nvPr userDrawn="1"/>
        </p:nvSpPr>
        <p:spPr>
          <a:xfrm>
            <a:off x="7446268" y="2156675"/>
            <a:ext cx="1310108" cy="1310108"/>
          </a:xfrm>
          <a:prstGeom prst="rect">
            <a:avLst/>
          </a:prstGeom>
          <a:solidFill>
            <a:srgbClr val="00CFB4"/>
          </a:solidFill>
        </p:spPr>
        <p:txBody>
          <a:bodyPr wrap="square" rtlCol="0" anchor="ctr">
            <a:spAutoFit/>
          </a:bodyPr>
          <a:lstStyle/>
          <a:p>
            <a:pPr algn="ctr">
              <a:lnSpc>
                <a:spcPct val="75000"/>
              </a:lnSpc>
              <a:spcBef>
                <a:spcPts val="600"/>
              </a:spcBef>
              <a:spcAft>
                <a:spcPts val="600"/>
              </a:spcAft>
            </a:pPr>
            <a:endParaRPr lang="en-US" sz="3428" b="1" dirty="0">
              <a:solidFill>
                <a:srgbClr val="00A9E8"/>
              </a:solidFill>
              <a:effectLst/>
              <a:latin typeface="Proxima Nova A" panose="020B0503030502060204" pitchFamily="34" charset="0"/>
            </a:endParaRPr>
          </a:p>
        </p:txBody>
      </p:sp>
      <p:sp>
        <p:nvSpPr>
          <p:cNvPr id="37" name="TextBox 36">
            <a:extLst>
              <a:ext uri="{FF2B5EF4-FFF2-40B4-BE49-F238E27FC236}">
                <a16:creationId xmlns:a16="http://schemas.microsoft.com/office/drawing/2014/main" id="{8C2BE688-B2D8-8944-B00D-763BD0CC2F60}"/>
              </a:ext>
            </a:extLst>
          </p:cNvPr>
          <p:cNvSpPr txBox="1"/>
          <p:nvPr userDrawn="1"/>
        </p:nvSpPr>
        <p:spPr>
          <a:xfrm>
            <a:off x="7455146" y="2673230"/>
            <a:ext cx="1292352" cy="276999"/>
          </a:xfrm>
          <a:prstGeom prst="rect">
            <a:avLst/>
          </a:prstGeom>
          <a:noFill/>
        </p:spPr>
        <p:txBody>
          <a:bodyPr wrap="square" lIns="0" tIns="0" rIns="0" bIns="0" rtlCol="0">
            <a:spAutoFit/>
          </a:bodyPr>
          <a:lstStyle/>
          <a:p>
            <a:pPr algn="ctr"/>
            <a:r>
              <a:rPr lang="en-US" sz="900" b="1" dirty="0">
                <a:solidFill>
                  <a:schemeClr val="tx1"/>
                </a:solidFill>
                <a:latin typeface="News Gothic MT" panose="020B0503020103020203" pitchFamily="34" charset="0"/>
              </a:rPr>
              <a:t>Pastel Teal</a:t>
            </a:r>
            <a:br>
              <a:rPr lang="en-US" sz="900" b="1" dirty="0">
                <a:solidFill>
                  <a:schemeClr val="tx1"/>
                </a:solidFill>
                <a:latin typeface="News Gothic MT" panose="020B0503020103020203" pitchFamily="34" charset="0"/>
              </a:rPr>
            </a:br>
            <a:r>
              <a:rPr lang="en-US" sz="900" b="0" dirty="0">
                <a:solidFill>
                  <a:schemeClr val="tx1"/>
                </a:solidFill>
                <a:latin typeface="News Gothic MT" panose="020B0503020103020203" pitchFamily="34" charset="0"/>
              </a:rPr>
              <a:t>RGB: 0, 207, 180</a:t>
            </a:r>
          </a:p>
        </p:txBody>
      </p:sp>
      <p:sp>
        <p:nvSpPr>
          <p:cNvPr id="38" name="Rectangle 37">
            <a:extLst>
              <a:ext uri="{FF2B5EF4-FFF2-40B4-BE49-F238E27FC236}">
                <a16:creationId xmlns:a16="http://schemas.microsoft.com/office/drawing/2014/main" id="{F68D8D84-5EE6-AE42-9871-E9DA1BC7554A}"/>
              </a:ext>
            </a:extLst>
          </p:cNvPr>
          <p:cNvSpPr/>
          <p:nvPr userDrawn="1"/>
        </p:nvSpPr>
        <p:spPr>
          <a:xfrm>
            <a:off x="8843290" y="2156675"/>
            <a:ext cx="1310108" cy="1310108"/>
          </a:xfrm>
          <a:prstGeom prst="rect">
            <a:avLst/>
          </a:prstGeom>
          <a:solidFill>
            <a:srgbClr val="59CBE8"/>
          </a:solidFill>
        </p:spPr>
        <p:txBody>
          <a:bodyPr wrap="square" rtlCol="0" anchor="ctr">
            <a:spAutoFit/>
          </a:bodyPr>
          <a:lstStyle/>
          <a:p>
            <a:pPr algn="ctr">
              <a:lnSpc>
                <a:spcPct val="75000"/>
              </a:lnSpc>
              <a:spcBef>
                <a:spcPts val="600"/>
              </a:spcBef>
              <a:spcAft>
                <a:spcPts val="600"/>
              </a:spcAft>
            </a:pPr>
            <a:endParaRPr lang="en-US" sz="3428" b="1" dirty="0">
              <a:solidFill>
                <a:srgbClr val="00A9E8"/>
              </a:solidFill>
              <a:effectLst/>
              <a:latin typeface="Proxima Nova A" panose="020B0503030502060204" pitchFamily="34" charset="0"/>
            </a:endParaRPr>
          </a:p>
        </p:txBody>
      </p:sp>
      <p:sp>
        <p:nvSpPr>
          <p:cNvPr id="39" name="TextBox 38">
            <a:extLst>
              <a:ext uri="{FF2B5EF4-FFF2-40B4-BE49-F238E27FC236}">
                <a16:creationId xmlns:a16="http://schemas.microsoft.com/office/drawing/2014/main" id="{80F5E622-062A-F44A-A637-7A56A4123D2B}"/>
              </a:ext>
            </a:extLst>
          </p:cNvPr>
          <p:cNvSpPr txBox="1"/>
          <p:nvPr userDrawn="1"/>
        </p:nvSpPr>
        <p:spPr>
          <a:xfrm>
            <a:off x="8852168" y="2673230"/>
            <a:ext cx="1292352" cy="276999"/>
          </a:xfrm>
          <a:prstGeom prst="rect">
            <a:avLst/>
          </a:prstGeom>
          <a:noFill/>
        </p:spPr>
        <p:txBody>
          <a:bodyPr wrap="square" lIns="0" tIns="0" rIns="0" bIns="0" rtlCol="0">
            <a:spAutoFit/>
          </a:bodyPr>
          <a:lstStyle/>
          <a:p>
            <a:pPr algn="ctr"/>
            <a:r>
              <a:rPr lang="en-US" sz="900" b="1" dirty="0">
                <a:solidFill>
                  <a:schemeClr val="tx1"/>
                </a:solidFill>
                <a:latin typeface="News Gothic MT" panose="020B0503020103020203" pitchFamily="34" charset="0"/>
              </a:rPr>
              <a:t>Pastel Blue</a:t>
            </a:r>
            <a:br>
              <a:rPr lang="en-US" sz="900" b="1" dirty="0">
                <a:solidFill>
                  <a:schemeClr val="tx1"/>
                </a:solidFill>
                <a:latin typeface="News Gothic MT" panose="020B0503020103020203" pitchFamily="34" charset="0"/>
              </a:rPr>
            </a:br>
            <a:r>
              <a:rPr lang="en-US" sz="900" b="0" dirty="0">
                <a:solidFill>
                  <a:schemeClr val="tx1"/>
                </a:solidFill>
                <a:latin typeface="News Gothic MT" panose="020B0503020103020203" pitchFamily="34" charset="0"/>
              </a:rPr>
              <a:t>RGB: 89, 203, 232</a:t>
            </a:r>
          </a:p>
        </p:txBody>
      </p:sp>
      <p:sp>
        <p:nvSpPr>
          <p:cNvPr id="53" name="Rectangle 52">
            <a:extLst>
              <a:ext uri="{FF2B5EF4-FFF2-40B4-BE49-F238E27FC236}">
                <a16:creationId xmlns:a16="http://schemas.microsoft.com/office/drawing/2014/main" id="{8174D11D-BB24-A340-A44F-67462FEFE364}"/>
              </a:ext>
            </a:extLst>
          </p:cNvPr>
          <p:cNvSpPr/>
          <p:nvPr userDrawn="1"/>
        </p:nvSpPr>
        <p:spPr>
          <a:xfrm>
            <a:off x="724057" y="2156675"/>
            <a:ext cx="1310108" cy="1310108"/>
          </a:xfrm>
          <a:prstGeom prst="rect">
            <a:avLst/>
          </a:prstGeom>
          <a:solidFill>
            <a:srgbClr val="1B4298"/>
          </a:solidFill>
        </p:spPr>
        <p:txBody>
          <a:bodyPr wrap="square" rtlCol="0" anchor="ctr">
            <a:spAutoFit/>
          </a:bodyPr>
          <a:lstStyle/>
          <a:p>
            <a:pPr algn="ctr">
              <a:lnSpc>
                <a:spcPct val="75000"/>
              </a:lnSpc>
              <a:spcBef>
                <a:spcPts val="600"/>
              </a:spcBef>
              <a:spcAft>
                <a:spcPts val="600"/>
              </a:spcAft>
            </a:pPr>
            <a:endParaRPr lang="en-US" sz="3428" b="1" dirty="0">
              <a:solidFill>
                <a:srgbClr val="00A9E8"/>
              </a:solidFill>
              <a:effectLst/>
              <a:latin typeface="Proxima Nova A" panose="020B0503030502060204" pitchFamily="34" charset="0"/>
            </a:endParaRPr>
          </a:p>
        </p:txBody>
      </p:sp>
      <p:sp>
        <p:nvSpPr>
          <p:cNvPr id="54" name="TextBox 53">
            <a:extLst>
              <a:ext uri="{FF2B5EF4-FFF2-40B4-BE49-F238E27FC236}">
                <a16:creationId xmlns:a16="http://schemas.microsoft.com/office/drawing/2014/main" id="{CC9BB434-E846-B846-9EDF-BA6FEF197EAB}"/>
              </a:ext>
            </a:extLst>
          </p:cNvPr>
          <p:cNvSpPr txBox="1"/>
          <p:nvPr userDrawn="1"/>
        </p:nvSpPr>
        <p:spPr>
          <a:xfrm>
            <a:off x="808840" y="2673230"/>
            <a:ext cx="1140542" cy="276999"/>
          </a:xfrm>
          <a:prstGeom prst="rect">
            <a:avLst/>
          </a:prstGeom>
          <a:noFill/>
        </p:spPr>
        <p:txBody>
          <a:bodyPr wrap="square" lIns="0" tIns="0" rIns="0" bIns="0" rtlCol="0">
            <a:spAutoFit/>
          </a:bodyPr>
          <a:lstStyle/>
          <a:p>
            <a:pPr algn="ctr"/>
            <a:r>
              <a:rPr lang="en-US" sz="900" b="1" dirty="0">
                <a:solidFill>
                  <a:schemeClr val="bg1"/>
                </a:solidFill>
                <a:latin typeface="News Gothic MT" panose="020B0503020103020203" pitchFamily="34" charset="0"/>
              </a:rPr>
              <a:t>Chisholm Blue</a:t>
            </a:r>
            <a:br>
              <a:rPr lang="en-US" sz="900" b="1" dirty="0">
                <a:solidFill>
                  <a:schemeClr val="bg1"/>
                </a:solidFill>
                <a:latin typeface="News Gothic MT" panose="020B0503020103020203" pitchFamily="34" charset="0"/>
              </a:rPr>
            </a:br>
            <a:r>
              <a:rPr lang="en-US" sz="900" b="0" dirty="0">
                <a:solidFill>
                  <a:schemeClr val="bg1"/>
                </a:solidFill>
                <a:latin typeface="News Gothic MT" panose="020B0503020103020203" pitchFamily="34" charset="0"/>
              </a:rPr>
              <a:t>RGB: 27, 66, 152</a:t>
            </a:r>
          </a:p>
        </p:txBody>
      </p:sp>
      <p:sp>
        <p:nvSpPr>
          <p:cNvPr id="55" name="Rectangle 54">
            <a:extLst>
              <a:ext uri="{FF2B5EF4-FFF2-40B4-BE49-F238E27FC236}">
                <a16:creationId xmlns:a16="http://schemas.microsoft.com/office/drawing/2014/main" id="{EA258102-F5A2-B846-8EA4-E9B1FD495B87}"/>
              </a:ext>
            </a:extLst>
          </p:cNvPr>
          <p:cNvSpPr/>
          <p:nvPr userDrawn="1"/>
        </p:nvSpPr>
        <p:spPr>
          <a:xfrm>
            <a:off x="2119756" y="2156675"/>
            <a:ext cx="1310108" cy="1310108"/>
          </a:xfrm>
          <a:prstGeom prst="rect">
            <a:avLst/>
          </a:prstGeom>
          <a:solidFill>
            <a:schemeClr val="tx1"/>
          </a:solidFill>
        </p:spPr>
        <p:txBody>
          <a:bodyPr wrap="square" rtlCol="0" anchor="ctr">
            <a:spAutoFit/>
          </a:bodyPr>
          <a:lstStyle/>
          <a:p>
            <a:pPr algn="ctr">
              <a:lnSpc>
                <a:spcPct val="75000"/>
              </a:lnSpc>
              <a:spcBef>
                <a:spcPts val="600"/>
              </a:spcBef>
              <a:spcAft>
                <a:spcPts val="600"/>
              </a:spcAft>
            </a:pPr>
            <a:endParaRPr lang="en-US" sz="3428" b="1" dirty="0">
              <a:solidFill>
                <a:srgbClr val="00A9E8"/>
              </a:solidFill>
              <a:effectLst/>
              <a:latin typeface="Proxima Nova A" panose="020B0503030502060204" pitchFamily="34" charset="0"/>
            </a:endParaRPr>
          </a:p>
        </p:txBody>
      </p:sp>
      <p:sp>
        <p:nvSpPr>
          <p:cNvPr id="56" name="TextBox 55">
            <a:extLst>
              <a:ext uri="{FF2B5EF4-FFF2-40B4-BE49-F238E27FC236}">
                <a16:creationId xmlns:a16="http://schemas.microsoft.com/office/drawing/2014/main" id="{705D4B64-852D-2440-B91F-CA36B0F8B6A0}"/>
              </a:ext>
            </a:extLst>
          </p:cNvPr>
          <p:cNvSpPr txBox="1"/>
          <p:nvPr userDrawn="1"/>
        </p:nvSpPr>
        <p:spPr>
          <a:xfrm>
            <a:off x="2128634" y="2742480"/>
            <a:ext cx="1292352" cy="138499"/>
          </a:xfrm>
          <a:prstGeom prst="rect">
            <a:avLst/>
          </a:prstGeom>
          <a:noFill/>
        </p:spPr>
        <p:txBody>
          <a:bodyPr wrap="square" lIns="0" tIns="0" rIns="0" bIns="0" rtlCol="0" anchor="ctr" anchorCtr="0">
            <a:spAutoFit/>
          </a:bodyPr>
          <a:lstStyle/>
          <a:p>
            <a:pPr algn="ctr"/>
            <a:r>
              <a:rPr lang="en-US" sz="900" b="1" dirty="0">
                <a:solidFill>
                  <a:schemeClr val="bg1"/>
                </a:solidFill>
                <a:latin typeface="News Gothic MT" panose="020B0503020103020203" pitchFamily="34" charset="0"/>
              </a:rPr>
              <a:t>Black</a:t>
            </a:r>
            <a:endParaRPr lang="en-US" sz="900" b="0" dirty="0">
              <a:solidFill>
                <a:schemeClr val="bg1"/>
              </a:solidFill>
              <a:latin typeface="News Gothic MT" panose="020B0503020103020203" pitchFamily="34" charset="0"/>
            </a:endParaRPr>
          </a:p>
        </p:txBody>
      </p:sp>
      <p:sp>
        <p:nvSpPr>
          <p:cNvPr id="57" name="Rectangle 56">
            <a:extLst>
              <a:ext uri="{FF2B5EF4-FFF2-40B4-BE49-F238E27FC236}">
                <a16:creationId xmlns:a16="http://schemas.microsoft.com/office/drawing/2014/main" id="{E6638D52-B83B-064A-9F87-0CEF67C6D191}"/>
              </a:ext>
            </a:extLst>
          </p:cNvPr>
          <p:cNvSpPr/>
          <p:nvPr userDrawn="1"/>
        </p:nvSpPr>
        <p:spPr>
          <a:xfrm>
            <a:off x="3516778" y="2156675"/>
            <a:ext cx="1310108" cy="1310108"/>
          </a:xfrm>
          <a:prstGeom prst="rect">
            <a:avLst/>
          </a:prstGeom>
          <a:solidFill>
            <a:schemeClr val="bg1"/>
          </a:solidFill>
          <a:ln>
            <a:solidFill>
              <a:schemeClr val="tx1"/>
            </a:solidFill>
          </a:ln>
        </p:spPr>
        <p:txBody>
          <a:bodyPr wrap="square" rtlCol="0" anchor="ctr">
            <a:spAutoFit/>
          </a:bodyPr>
          <a:lstStyle/>
          <a:p>
            <a:pPr algn="ctr">
              <a:lnSpc>
                <a:spcPct val="75000"/>
              </a:lnSpc>
              <a:spcBef>
                <a:spcPts val="600"/>
              </a:spcBef>
              <a:spcAft>
                <a:spcPts val="600"/>
              </a:spcAft>
            </a:pPr>
            <a:endParaRPr lang="en-US" sz="3428" b="1" dirty="0">
              <a:solidFill>
                <a:srgbClr val="00A9E8"/>
              </a:solidFill>
              <a:effectLst/>
              <a:latin typeface="Proxima Nova A" panose="020B0503030502060204" pitchFamily="34" charset="0"/>
            </a:endParaRPr>
          </a:p>
        </p:txBody>
      </p:sp>
      <p:sp>
        <p:nvSpPr>
          <p:cNvPr id="58" name="TextBox 57">
            <a:extLst>
              <a:ext uri="{FF2B5EF4-FFF2-40B4-BE49-F238E27FC236}">
                <a16:creationId xmlns:a16="http://schemas.microsoft.com/office/drawing/2014/main" id="{B0276756-D885-5646-847A-B47B18C9A3C9}"/>
              </a:ext>
            </a:extLst>
          </p:cNvPr>
          <p:cNvSpPr txBox="1"/>
          <p:nvPr userDrawn="1"/>
        </p:nvSpPr>
        <p:spPr>
          <a:xfrm>
            <a:off x="3525656" y="2742480"/>
            <a:ext cx="1292352" cy="138499"/>
          </a:xfrm>
          <a:prstGeom prst="rect">
            <a:avLst/>
          </a:prstGeom>
          <a:noFill/>
        </p:spPr>
        <p:txBody>
          <a:bodyPr wrap="square" lIns="0" tIns="0" rIns="0" bIns="0" rtlCol="0" anchor="ctr" anchorCtr="0">
            <a:spAutoFit/>
          </a:bodyPr>
          <a:lstStyle/>
          <a:p>
            <a:pPr algn="ctr"/>
            <a:r>
              <a:rPr lang="en-US" sz="900" b="1" dirty="0">
                <a:solidFill>
                  <a:schemeClr val="tx1"/>
                </a:solidFill>
                <a:latin typeface="News Gothic MT" panose="020B0503020103020203" pitchFamily="34" charset="0"/>
              </a:rPr>
              <a:t>White</a:t>
            </a:r>
            <a:endParaRPr lang="en-US" sz="900" b="0" dirty="0">
              <a:solidFill>
                <a:schemeClr val="tx1"/>
              </a:solidFill>
              <a:latin typeface="News Gothic MT" panose="020B0503020103020203" pitchFamily="34" charset="0"/>
            </a:endParaRPr>
          </a:p>
        </p:txBody>
      </p:sp>
    </p:spTree>
    <p:extLst>
      <p:ext uri="{BB962C8B-B14F-4D97-AF65-F5344CB8AC3E}">
        <p14:creationId xmlns:p14="http://schemas.microsoft.com/office/powerpoint/2010/main" val="1877972188"/>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3936809-A27B-E54B-8EB6-7D74AC2430B4}"/>
              </a:ext>
            </a:extLst>
          </p:cNvPr>
          <p:cNvSpPr txBox="1"/>
          <p:nvPr userDrawn="1"/>
        </p:nvSpPr>
        <p:spPr>
          <a:xfrm>
            <a:off x="6095999" y="545212"/>
            <a:ext cx="5131981" cy="984885"/>
          </a:xfrm>
          <a:prstGeom prst="rect">
            <a:avLst/>
          </a:prstGeom>
          <a:noFill/>
        </p:spPr>
        <p:txBody>
          <a:bodyPr wrap="square" lIns="0" tIns="0" rIns="0" bIns="0" rtlCol="0">
            <a:spAutoFit/>
          </a:bodyPr>
          <a:lstStyle/>
          <a:p>
            <a:pPr lvl="0"/>
            <a:r>
              <a:rPr lang="en-GB" sz="1600" b="0" i="0" dirty="0">
                <a:latin typeface="News Gothic MT" panose="020B0503020103020203" pitchFamily="34" charset="0"/>
              </a:rPr>
              <a:t>The graphic element at the bottom must not be moved or resized. There are design options provided with in the template to use other colour variations of the graphic element as demonstrated below.</a:t>
            </a:r>
          </a:p>
        </p:txBody>
      </p:sp>
      <p:sp>
        <p:nvSpPr>
          <p:cNvPr id="27" name="TextBox 26">
            <a:extLst>
              <a:ext uri="{FF2B5EF4-FFF2-40B4-BE49-F238E27FC236}">
                <a16:creationId xmlns:a16="http://schemas.microsoft.com/office/drawing/2014/main" id="{1383C1A1-2271-6E4F-9E1D-F6F69073E849}"/>
              </a:ext>
            </a:extLst>
          </p:cNvPr>
          <p:cNvSpPr txBox="1"/>
          <p:nvPr userDrawn="1"/>
        </p:nvSpPr>
        <p:spPr>
          <a:xfrm>
            <a:off x="712384" y="475310"/>
            <a:ext cx="4933504" cy="677108"/>
          </a:xfrm>
          <a:prstGeom prst="rect">
            <a:avLst/>
          </a:prstGeom>
          <a:noFill/>
        </p:spPr>
        <p:txBody>
          <a:bodyPr wrap="square" lIns="0" tIns="0" rIns="0" bIns="0" rtlCol="0">
            <a:spAutoFit/>
          </a:bodyPr>
          <a:lstStyle/>
          <a:p>
            <a:r>
              <a:rPr lang="en-US" sz="4400" b="1" i="0" dirty="0">
                <a:solidFill>
                  <a:srgbClr val="1B4298"/>
                </a:solidFill>
                <a:latin typeface="News Gothic MT" panose="020B0503020103020203" pitchFamily="34" charset="0"/>
              </a:rPr>
              <a:t>Graphic element</a:t>
            </a:r>
          </a:p>
        </p:txBody>
      </p:sp>
      <p:pic>
        <p:nvPicPr>
          <p:cNvPr id="28" name="Picture 27">
            <a:extLst>
              <a:ext uri="{FF2B5EF4-FFF2-40B4-BE49-F238E27FC236}">
                <a16:creationId xmlns:a16="http://schemas.microsoft.com/office/drawing/2014/main" id="{AE6CD85C-B06E-E543-9740-C284C680AE0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b="-15313"/>
          <a:stretch/>
        </p:blipFill>
        <p:spPr>
          <a:xfrm>
            <a:off x="6094851" y="1894491"/>
            <a:ext cx="2488050" cy="1529193"/>
          </a:xfrm>
          <a:prstGeom prst="rect">
            <a:avLst/>
          </a:prstGeom>
        </p:spPr>
      </p:pic>
      <p:pic>
        <p:nvPicPr>
          <p:cNvPr id="29" name="Picture 28">
            <a:extLst>
              <a:ext uri="{FF2B5EF4-FFF2-40B4-BE49-F238E27FC236}">
                <a16:creationId xmlns:a16="http://schemas.microsoft.com/office/drawing/2014/main" id="{B42C28F8-A2A4-FD47-9BA3-8029329C2777}"/>
              </a:ext>
              <a:ext uri="{C183D7F6-B498-43B3-948B-1728B52AA6E4}">
                <adec:decorative xmlns:adec="http://schemas.microsoft.com/office/drawing/2017/decorative" val="1"/>
              </a:ext>
            </a:extLst>
          </p:cNvPr>
          <p:cNvPicPr>
            <a:picLocks noChangeAspect="1"/>
          </p:cNvPicPr>
          <p:nvPr userDrawn="1"/>
        </p:nvPicPr>
        <p:blipFill>
          <a:blip r:embed="rId4" cstate="screen">
            <a:extLst>
              <a:ext uri="{28A0092B-C50C-407E-A947-70E740481C1C}">
                <a14:useLocalDpi xmlns:a14="http://schemas.microsoft.com/office/drawing/2010/main"/>
              </a:ext>
            </a:extLst>
          </a:blip>
          <a:srcRect/>
          <a:stretch/>
        </p:blipFill>
        <p:spPr>
          <a:xfrm>
            <a:off x="6097150" y="2440869"/>
            <a:ext cx="2488050" cy="877728"/>
          </a:xfrm>
          <a:prstGeom prst="rect">
            <a:avLst/>
          </a:prstGeom>
        </p:spPr>
      </p:pic>
      <p:pic>
        <p:nvPicPr>
          <p:cNvPr id="30" name="Picture 29" descr="A picture containing text, clipart&#10;&#10;Description automatically generated">
            <a:extLst>
              <a:ext uri="{FF2B5EF4-FFF2-40B4-BE49-F238E27FC236}">
                <a16:creationId xmlns:a16="http://schemas.microsoft.com/office/drawing/2014/main" id="{F945E35E-C10A-9047-9EF8-F1916F2A6C99}"/>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11411174" y="6428510"/>
            <a:ext cx="396424" cy="69467"/>
          </a:xfrm>
          <a:prstGeom prst="rect">
            <a:avLst/>
          </a:prstGeom>
        </p:spPr>
      </p:pic>
      <p:pic>
        <p:nvPicPr>
          <p:cNvPr id="32" name="Picture 31">
            <a:extLst>
              <a:ext uri="{FF2B5EF4-FFF2-40B4-BE49-F238E27FC236}">
                <a16:creationId xmlns:a16="http://schemas.microsoft.com/office/drawing/2014/main" id="{097D5C66-8AF5-3E4A-BBE2-C8B70FA20BA8}"/>
              </a:ext>
            </a:extLst>
          </p:cNvPr>
          <p:cNvPicPr>
            <a:picLocks noChangeAspect="1"/>
          </p:cNvPicPr>
          <p:nvPr userDrawn="1"/>
        </p:nvPicPr>
        <p:blipFill>
          <a:blip r:embed="rId6" cstate="screen">
            <a:extLst>
              <a:ext uri="{28A0092B-C50C-407E-A947-70E740481C1C}">
                <a14:useLocalDpi xmlns:a14="http://schemas.microsoft.com/office/drawing/2010/main"/>
              </a:ext>
            </a:extLst>
          </a:blip>
          <a:srcRect/>
          <a:stretch/>
        </p:blipFill>
        <p:spPr>
          <a:xfrm>
            <a:off x="8847401" y="1894493"/>
            <a:ext cx="2489200" cy="1400175"/>
          </a:xfrm>
          <a:prstGeom prst="rect">
            <a:avLst/>
          </a:prstGeom>
        </p:spPr>
      </p:pic>
      <p:pic>
        <p:nvPicPr>
          <p:cNvPr id="33" name="Picture 32">
            <a:extLst>
              <a:ext uri="{FF2B5EF4-FFF2-40B4-BE49-F238E27FC236}">
                <a16:creationId xmlns:a16="http://schemas.microsoft.com/office/drawing/2014/main" id="{00FA787B-8F89-6F46-ABF9-B801D1D4BA31}"/>
              </a:ext>
              <a:ext uri="{C183D7F6-B498-43B3-948B-1728B52AA6E4}">
                <adec:decorative xmlns:adec="http://schemas.microsoft.com/office/drawing/2017/decorative" val="1"/>
              </a:ext>
            </a:extLst>
          </p:cNvPr>
          <p:cNvPicPr>
            <a:picLocks noChangeAspect="1"/>
          </p:cNvPicPr>
          <p:nvPr userDrawn="1"/>
        </p:nvPicPr>
        <p:blipFill>
          <a:blip r:embed="rId7" cstate="screen">
            <a:extLst>
              <a:ext uri="{28A0092B-C50C-407E-A947-70E740481C1C}">
                <a14:useLocalDpi xmlns:a14="http://schemas.microsoft.com/office/drawing/2010/main"/>
              </a:ext>
            </a:extLst>
          </a:blip>
          <a:srcRect/>
          <a:stretch/>
        </p:blipFill>
        <p:spPr>
          <a:xfrm>
            <a:off x="8848551" y="2440869"/>
            <a:ext cx="2488050" cy="877729"/>
          </a:xfrm>
          <a:prstGeom prst="rect">
            <a:avLst/>
          </a:prstGeom>
        </p:spPr>
      </p:pic>
    </p:spTree>
    <p:extLst>
      <p:ext uri="{BB962C8B-B14F-4D97-AF65-F5344CB8AC3E}">
        <p14:creationId xmlns:p14="http://schemas.microsoft.com/office/powerpoint/2010/main" val="3559261089"/>
      </p:ext>
    </p:extLst>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3936809-A27B-E54B-8EB6-7D74AC2430B4}"/>
              </a:ext>
            </a:extLst>
          </p:cNvPr>
          <p:cNvSpPr txBox="1"/>
          <p:nvPr userDrawn="1"/>
        </p:nvSpPr>
        <p:spPr>
          <a:xfrm>
            <a:off x="6095999" y="545212"/>
            <a:ext cx="5174513" cy="2215991"/>
          </a:xfrm>
          <a:prstGeom prst="rect">
            <a:avLst/>
          </a:prstGeom>
          <a:noFill/>
        </p:spPr>
        <p:txBody>
          <a:bodyPr wrap="square" lIns="0" tIns="0" rIns="0" bIns="0" rtlCol="0">
            <a:spAutoFit/>
          </a:bodyPr>
          <a:lstStyle/>
          <a:p>
            <a:r>
              <a:rPr lang="en-US" sz="1600" dirty="0">
                <a:latin typeface="News Gothic MT" panose="020B0503020103020203" pitchFamily="34" charset="0"/>
              </a:rPr>
              <a:t>In 2021 the Chisholm brand introduces a new </a:t>
            </a:r>
            <a:br>
              <a:rPr lang="en-US" sz="1600" dirty="0">
                <a:latin typeface="News Gothic MT" panose="020B0503020103020203" pitchFamily="34" charset="0"/>
              </a:rPr>
            </a:br>
            <a:r>
              <a:rPr lang="en-US" sz="1600" dirty="0">
                <a:latin typeface="News Gothic MT" panose="020B0503020103020203" pitchFamily="34" charset="0"/>
              </a:rPr>
              <a:t>PC font. When Proxima Nova A is not available, </a:t>
            </a:r>
            <a:br>
              <a:rPr lang="en-US" sz="1600" dirty="0">
                <a:latin typeface="News Gothic MT" panose="020B0503020103020203" pitchFamily="34" charset="0"/>
              </a:rPr>
            </a:br>
            <a:r>
              <a:rPr lang="en-US" sz="1600" dirty="0">
                <a:latin typeface="News Gothic MT" panose="020B0503020103020203" pitchFamily="34" charset="0"/>
              </a:rPr>
              <a:t>News Gothic MT is the secondary option for font selection. News Gothic MT has both regular and bold weights available throughout Microsoft software. </a:t>
            </a:r>
          </a:p>
          <a:p>
            <a:endParaRPr lang="en-US" sz="1600" dirty="0">
              <a:latin typeface="News Gothic MT" panose="020B0503020103020203" pitchFamily="34" charset="0"/>
            </a:endParaRPr>
          </a:p>
          <a:p>
            <a:r>
              <a:rPr lang="en-US" sz="1600" dirty="0">
                <a:latin typeface="News Gothic MT" panose="020B0503020103020203" pitchFamily="34" charset="0"/>
              </a:rPr>
              <a:t>News Gothic MT is also a web-friendly typeface, so it may be used on digital communications such as the Chisholm website and intranet.</a:t>
            </a:r>
          </a:p>
        </p:txBody>
      </p:sp>
      <p:sp>
        <p:nvSpPr>
          <p:cNvPr id="19" name="TextBox 18">
            <a:extLst>
              <a:ext uri="{FF2B5EF4-FFF2-40B4-BE49-F238E27FC236}">
                <a16:creationId xmlns:a16="http://schemas.microsoft.com/office/drawing/2014/main" id="{659BC0D2-7298-F54B-960F-7D9B7E6C2A9E}"/>
              </a:ext>
            </a:extLst>
          </p:cNvPr>
          <p:cNvSpPr txBox="1"/>
          <p:nvPr userDrawn="1"/>
        </p:nvSpPr>
        <p:spPr>
          <a:xfrm>
            <a:off x="6095999" y="3036882"/>
            <a:ext cx="5763768" cy="184666"/>
          </a:xfrm>
          <a:prstGeom prst="rect">
            <a:avLst/>
          </a:prstGeom>
          <a:noFill/>
        </p:spPr>
        <p:txBody>
          <a:bodyPr wrap="square" lIns="0" tIns="0" rIns="0" bIns="0" rtlCol="0">
            <a:spAutoFit/>
          </a:bodyPr>
          <a:lstStyle/>
          <a:p>
            <a:r>
              <a:rPr lang="en-US" sz="1200" b="1" dirty="0">
                <a:latin typeface="News Gothic MT" panose="020B0503020103020203" pitchFamily="34" charset="0"/>
              </a:rPr>
              <a:t>News Gothic MT Bold</a:t>
            </a:r>
            <a:endParaRPr lang="en-US" sz="1200" dirty="0">
              <a:latin typeface="News Gothic MT" panose="020B0503020103020203" pitchFamily="34" charset="0"/>
            </a:endParaRPr>
          </a:p>
        </p:txBody>
      </p:sp>
      <p:sp>
        <p:nvSpPr>
          <p:cNvPr id="22" name="TextBox 21">
            <a:extLst>
              <a:ext uri="{FF2B5EF4-FFF2-40B4-BE49-F238E27FC236}">
                <a16:creationId xmlns:a16="http://schemas.microsoft.com/office/drawing/2014/main" id="{3B700127-C8EE-A44F-894D-ED4D21B8ED03}"/>
              </a:ext>
            </a:extLst>
          </p:cNvPr>
          <p:cNvSpPr txBox="1"/>
          <p:nvPr userDrawn="1"/>
        </p:nvSpPr>
        <p:spPr>
          <a:xfrm>
            <a:off x="6095999" y="3328236"/>
            <a:ext cx="3919870" cy="646331"/>
          </a:xfrm>
          <a:prstGeom prst="rect">
            <a:avLst/>
          </a:prstGeom>
          <a:noFill/>
        </p:spPr>
        <p:txBody>
          <a:bodyPr wrap="square" lIns="0" tIns="0" rIns="0" bIns="0" rtlCol="0">
            <a:spAutoFit/>
          </a:bodyPr>
          <a:lstStyle/>
          <a:p>
            <a:r>
              <a:rPr lang="en-AU" sz="1400" b="1" i="0" kern="1200" spc="100" baseline="0" dirty="0">
                <a:solidFill>
                  <a:schemeClr val="tx1"/>
                </a:solidFill>
                <a:effectLst/>
                <a:latin typeface="News Gothic MT" panose="020B0503020103020203" pitchFamily="34" charset="0"/>
                <a:ea typeface="+mn-ea"/>
                <a:cs typeface="+mn-cs"/>
              </a:rPr>
              <a:t>ABCDEFGHIJKLMNOPQRSTUVWXYZ</a:t>
            </a:r>
          </a:p>
          <a:p>
            <a:r>
              <a:rPr lang="en-AU" sz="1400" b="1" i="0" kern="1200" spc="100" baseline="0" dirty="0">
                <a:solidFill>
                  <a:schemeClr val="tx1"/>
                </a:solidFill>
                <a:effectLst/>
                <a:latin typeface="News Gothic MT" panose="020B0503020103020203" pitchFamily="34" charset="0"/>
                <a:ea typeface="+mn-ea"/>
                <a:cs typeface="+mn-cs"/>
              </a:rPr>
              <a:t>abcdefghijklmnopqrstuvwxyz</a:t>
            </a:r>
          </a:p>
          <a:p>
            <a:r>
              <a:rPr lang="en-AU" sz="1400" b="1" i="0" kern="1200" spc="100" baseline="0" dirty="0">
                <a:solidFill>
                  <a:schemeClr val="tx1"/>
                </a:solidFill>
                <a:effectLst/>
                <a:latin typeface="News Gothic MT" panose="020B0503020103020203" pitchFamily="34" charset="0"/>
                <a:ea typeface="+mn-ea"/>
                <a:cs typeface="+mn-cs"/>
              </a:rPr>
              <a:t>0123456789 @#$%&amp;()?</a:t>
            </a:r>
          </a:p>
        </p:txBody>
      </p:sp>
      <p:sp>
        <p:nvSpPr>
          <p:cNvPr id="23" name="TextBox 22">
            <a:extLst>
              <a:ext uri="{FF2B5EF4-FFF2-40B4-BE49-F238E27FC236}">
                <a16:creationId xmlns:a16="http://schemas.microsoft.com/office/drawing/2014/main" id="{557B5C35-D698-AC43-963B-03534170CBCC}"/>
              </a:ext>
            </a:extLst>
          </p:cNvPr>
          <p:cNvSpPr txBox="1"/>
          <p:nvPr userDrawn="1"/>
        </p:nvSpPr>
        <p:spPr>
          <a:xfrm>
            <a:off x="6095999" y="4561621"/>
            <a:ext cx="5429694" cy="646331"/>
          </a:xfrm>
          <a:prstGeom prst="rect">
            <a:avLst/>
          </a:prstGeom>
          <a:noFill/>
        </p:spPr>
        <p:txBody>
          <a:bodyPr wrap="square" lIns="0" tIns="0" rIns="0" bIns="0" rtlCol="0">
            <a:spAutoFit/>
          </a:bodyPr>
          <a:lstStyle/>
          <a:p>
            <a:r>
              <a:rPr lang="en-AU" sz="1400" b="0" i="0" kern="1200" spc="100" baseline="0" dirty="0">
                <a:solidFill>
                  <a:schemeClr val="tx1"/>
                </a:solidFill>
                <a:effectLst/>
                <a:latin typeface="News Gothic MT" panose="020B0503020103020203" pitchFamily="34" charset="0"/>
                <a:ea typeface="+mn-ea"/>
                <a:cs typeface="+mn-cs"/>
              </a:rPr>
              <a:t>ABCDEFGHIJKLMNOPQRSTUVWXYZ</a:t>
            </a:r>
          </a:p>
          <a:p>
            <a:r>
              <a:rPr lang="en-AU" sz="1400" b="0" i="0" kern="1200" spc="100" baseline="0" dirty="0">
                <a:solidFill>
                  <a:schemeClr val="tx1"/>
                </a:solidFill>
                <a:effectLst/>
                <a:latin typeface="News Gothic MT" panose="020B0503020103020203" pitchFamily="34" charset="0"/>
                <a:ea typeface="+mn-ea"/>
                <a:cs typeface="+mn-cs"/>
              </a:rPr>
              <a:t>abcdefghijklmnopqrstuvwxyz</a:t>
            </a:r>
          </a:p>
          <a:p>
            <a:r>
              <a:rPr lang="en-AU" sz="1400" b="0" i="0" kern="1200" spc="100" baseline="0" dirty="0">
                <a:solidFill>
                  <a:schemeClr val="tx1"/>
                </a:solidFill>
                <a:effectLst/>
                <a:latin typeface="News Gothic MT" panose="020B0503020103020203" pitchFamily="34" charset="0"/>
                <a:ea typeface="+mn-ea"/>
                <a:cs typeface="+mn-cs"/>
              </a:rPr>
              <a:t>0123456789 @#$%&amp;()?</a:t>
            </a:r>
          </a:p>
        </p:txBody>
      </p:sp>
      <p:sp>
        <p:nvSpPr>
          <p:cNvPr id="25" name="TextBox 24">
            <a:extLst>
              <a:ext uri="{FF2B5EF4-FFF2-40B4-BE49-F238E27FC236}">
                <a16:creationId xmlns:a16="http://schemas.microsoft.com/office/drawing/2014/main" id="{C139679A-20FC-A54D-87D2-DD82F249CA33}"/>
              </a:ext>
            </a:extLst>
          </p:cNvPr>
          <p:cNvSpPr txBox="1"/>
          <p:nvPr userDrawn="1"/>
        </p:nvSpPr>
        <p:spPr>
          <a:xfrm>
            <a:off x="6095999" y="4280892"/>
            <a:ext cx="5763768" cy="184666"/>
          </a:xfrm>
          <a:prstGeom prst="rect">
            <a:avLst/>
          </a:prstGeom>
          <a:noFill/>
        </p:spPr>
        <p:txBody>
          <a:bodyPr wrap="square" lIns="0" tIns="0" rIns="0" bIns="0" rtlCol="0">
            <a:spAutoFit/>
          </a:bodyPr>
          <a:lstStyle/>
          <a:p>
            <a:r>
              <a:rPr lang="en-US" sz="1200" b="1" dirty="0">
                <a:latin typeface="News Gothic MT" panose="020B0503020103020203" pitchFamily="34" charset="0"/>
              </a:rPr>
              <a:t>News Gothic MT Regular</a:t>
            </a:r>
            <a:endParaRPr lang="en-US" sz="1200" dirty="0">
              <a:latin typeface="News Gothic MT" panose="020B0503020103020203" pitchFamily="34" charset="0"/>
            </a:endParaRPr>
          </a:p>
        </p:txBody>
      </p:sp>
      <p:sp>
        <p:nvSpPr>
          <p:cNvPr id="27" name="TextBox 26">
            <a:extLst>
              <a:ext uri="{FF2B5EF4-FFF2-40B4-BE49-F238E27FC236}">
                <a16:creationId xmlns:a16="http://schemas.microsoft.com/office/drawing/2014/main" id="{11AEC735-00A8-A74D-8A9C-45BCBD9847DC}"/>
              </a:ext>
            </a:extLst>
          </p:cNvPr>
          <p:cNvSpPr txBox="1"/>
          <p:nvPr userDrawn="1"/>
        </p:nvSpPr>
        <p:spPr>
          <a:xfrm>
            <a:off x="712384" y="475310"/>
            <a:ext cx="4933504" cy="677108"/>
          </a:xfrm>
          <a:prstGeom prst="rect">
            <a:avLst/>
          </a:prstGeom>
          <a:noFill/>
        </p:spPr>
        <p:txBody>
          <a:bodyPr wrap="square" lIns="0" tIns="0" rIns="0" bIns="0" rtlCol="0">
            <a:spAutoFit/>
          </a:bodyPr>
          <a:lstStyle/>
          <a:p>
            <a:r>
              <a:rPr lang="en-US" sz="4400" b="1" i="0" dirty="0">
                <a:solidFill>
                  <a:srgbClr val="1B4298"/>
                </a:solidFill>
                <a:latin typeface="News Gothic MT" panose="020B0503020103020203" pitchFamily="34" charset="0"/>
              </a:rPr>
              <a:t>Fonts</a:t>
            </a:r>
          </a:p>
        </p:txBody>
      </p:sp>
    </p:spTree>
    <p:extLst>
      <p:ext uri="{BB962C8B-B14F-4D97-AF65-F5344CB8AC3E}">
        <p14:creationId xmlns:p14="http://schemas.microsoft.com/office/powerpoint/2010/main" val="3817788981"/>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bg1"/>
        </a:solidFill>
        <a:effectLst/>
      </p:bgPr>
    </p:bg>
    <p:spTree>
      <p:nvGrpSpPr>
        <p:cNvPr id="1" name=""/>
        <p:cNvGrpSpPr/>
        <p:nvPr/>
      </p:nvGrpSpPr>
      <p:grpSpPr>
        <a:xfrm>
          <a:off x="0" y="0"/>
          <a:ext cx="0" cy="0"/>
          <a:chOff x="0" y="0"/>
          <a:chExt cx="0" cy="0"/>
        </a:xfrm>
      </p:grpSpPr>
      <p:pic>
        <p:nvPicPr>
          <p:cNvPr id="48" name="Picture 47" descr="A screenshot of a phone&#10;&#10;Description automatically generated with low confidence">
            <a:extLst>
              <a:ext uri="{FF2B5EF4-FFF2-40B4-BE49-F238E27FC236}">
                <a16:creationId xmlns:a16="http://schemas.microsoft.com/office/drawing/2014/main" id="{83F84134-72C3-2C47-88AA-18F862B39A2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70540" y="1722855"/>
            <a:ext cx="1634929" cy="3790819"/>
          </a:xfrm>
          <a:prstGeom prst="rect">
            <a:avLst/>
          </a:prstGeom>
        </p:spPr>
      </p:pic>
      <p:sp>
        <p:nvSpPr>
          <p:cNvPr id="8" name="Rectangle 7">
            <a:extLst>
              <a:ext uri="{FF2B5EF4-FFF2-40B4-BE49-F238E27FC236}">
                <a16:creationId xmlns:a16="http://schemas.microsoft.com/office/drawing/2014/main" id="{D6A07719-13DD-7C41-B688-0DDFFC03E05E}"/>
              </a:ext>
            </a:extLst>
          </p:cNvPr>
          <p:cNvSpPr/>
          <p:nvPr userDrawn="1"/>
        </p:nvSpPr>
        <p:spPr>
          <a:xfrm>
            <a:off x="787329" y="5687236"/>
            <a:ext cx="1683469" cy="430887"/>
          </a:xfrm>
          <a:prstGeom prst="rect">
            <a:avLst/>
          </a:prstGeom>
        </p:spPr>
        <p:txBody>
          <a:bodyPr wrap="square" lIns="0" tIns="0" rIns="0" bIns="0">
            <a:spAutoFit/>
          </a:bodyPr>
          <a:lstStyle/>
          <a:p>
            <a:endParaRPr lang="en-AU" sz="1000" b="0" i="0" kern="1200" dirty="0">
              <a:solidFill>
                <a:srgbClr val="2C334F"/>
              </a:solidFill>
              <a:effectLst/>
              <a:latin typeface="News Gothic MT" panose="020B0503020103020203" pitchFamily="34" charset="0"/>
              <a:ea typeface="+mn-ea"/>
              <a:cs typeface="+mn-cs"/>
            </a:endParaRPr>
          </a:p>
          <a:p>
            <a:pPr marL="0" indent="0">
              <a:buFontTx/>
              <a:buNone/>
            </a:pPr>
            <a:r>
              <a:rPr lang="en-AU" sz="900" b="1" i="0" kern="1200" dirty="0">
                <a:solidFill>
                  <a:srgbClr val="2C334F"/>
                </a:solidFill>
                <a:effectLst/>
                <a:latin typeface="News Gothic MT" panose="020B0503020103020203" pitchFamily="34" charset="0"/>
                <a:ea typeface="+mn-ea"/>
                <a:cs typeface="+mn-cs"/>
              </a:rPr>
              <a:t>Step 1. </a:t>
            </a:r>
            <a:r>
              <a:rPr lang="en-AU" sz="900" b="0" i="0" kern="1200" dirty="0">
                <a:solidFill>
                  <a:srgbClr val="2C334F"/>
                </a:solidFill>
                <a:effectLst/>
                <a:latin typeface="News Gothic MT" panose="020B0503020103020203" pitchFamily="34" charset="0"/>
                <a:ea typeface="+mn-ea"/>
                <a:cs typeface="+mn-cs"/>
              </a:rPr>
              <a:t>Right click on the object and select format shape.</a:t>
            </a:r>
            <a:endParaRPr lang="en-AU" sz="1000" b="0" i="0" kern="1200" dirty="0">
              <a:solidFill>
                <a:srgbClr val="2C334F"/>
              </a:solidFill>
              <a:effectLst/>
              <a:latin typeface="News Gothic MT" panose="020B0503020103020203" pitchFamily="34" charset="0"/>
              <a:ea typeface="+mn-ea"/>
              <a:cs typeface="+mn-cs"/>
            </a:endParaRPr>
          </a:p>
        </p:txBody>
      </p:sp>
      <p:sp>
        <p:nvSpPr>
          <p:cNvPr id="9" name="Rectangle 8">
            <a:extLst>
              <a:ext uri="{FF2B5EF4-FFF2-40B4-BE49-F238E27FC236}">
                <a16:creationId xmlns:a16="http://schemas.microsoft.com/office/drawing/2014/main" id="{51384BC5-8F63-9E49-9C08-ED8BC127F3B2}"/>
              </a:ext>
            </a:extLst>
          </p:cNvPr>
          <p:cNvSpPr/>
          <p:nvPr userDrawn="1"/>
        </p:nvSpPr>
        <p:spPr>
          <a:xfrm>
            <a:off x="3209386" y="5687236"/>
            <a:ext cx="1634959" cy="846386"/>
          </a:xfrm>
          <a:prstGeom prst="rect">
            <a:avLst/>
          </a:prstGeom>
        </p:spPr>
        <p:txBody>
          <a:bodyPr wrap="square" lIns="0" tIns="0" rIns="0" bIns="0">
            <a:spAutoFit/>
          </a:bodyPr>
          <a:lstStyle/>
          <a:p>
            <a:pPr>
              <a:buFontTx/>
              <a:buNone/>
            </a:pPr>
            <a:endParaRPr lang="en-AU" sz="1000" b="1" kern="1200" dirty="0">
              <a:solidFill>
                <a:srgbClr val="2C334F"/>
              </a:solidFill>
              <a:effectLst/>
              <a:latin typeface="+mn-lt"/>
              <a:ea typeface="+mn-ea"/>
              <a:cs typeface="+mn-cs"/>
            </a:endParaRPr>
          </a:p>
          <a:p>
            <a:pPr marL="0" indent="0">
              <a:buFontTx/>
              <a:buNone/>
            </a:pPr>
            <a:r>
              <a:rPr lang="en-AU" sz="900" b="1" i="0" kern="1200" dirty="0">
                <a:solidFill>
                  <a:srgbClr val="2C334F"/>
                </a:solidFill>
                <a:effectLst/>
                <a:latin typeface="News Gothic MT" panose="020B0503020103020203" pitchFamily="34" charset="0"/>
                <a:ea typeface="+mn-ea"/>
                <a:cs typeface="+mn-cs"/>
              </a:rPr>
              <a:t>Step 2.</a:t>
            </a:r>
            <a:r>
              <a:rPr lang="en-AU" sz="900" b="0" i="0" kern="1200" dirty="0">
                <a:solidFill>
                  <a:srgbClr val="2C334F"/>
                </a:solidFill>
                <a:effectLst/>
                <a:latin typeface="News Gothic MT" panose="020B0503020103020203" pitchFamily="34" charset="0"/>
                <a:ea typeface="+mn-ea"/>
                <a:cs typeface="+mn-cs"/>
              </a:rPr>
              <a:t> A pop out box will appear to the right. Navigate to the Shape Options tab and choose the Picture or texture fill option under fill.</a:t>
            </a:r>
          </a:p>
        </p:txBody>
      </p:sp>
      <p:sp>
        <p:nvSpPr>
          <p:cNvPr id="11" name="Rectangle 10">
            <a:extLst>
              <a:ext uri="{FF2B5EF4-FFF2-40B4-BE49-F238E27FC236}">
                <a16:creationId xmlns:a16="http://schemas.microsoft.com/office/drawing/2014/main" id="{B91659A9-FF61-0E4D-91C9-003DF3C4BD49}"/>
              </a:ext>
            </a:extLst>
          </p:cNvPr>
          <p:cNvSpPr/>
          <p:nvPr userDrawn="1"/>
        </p:nvSpPr>
        <p:spPr>
          <a:xfrm>
            <a:off x="5548032" y="5687236"/>
            <a:ext cx="1634959" cy="569387"/>
          </a:xfrm>
          <a:prstGeom prst="rect">
            <a:avLst/>
          </a:prstGeom>
        </p:spPr>
        <p:txBody>
          <a:bodyPr wrap="square" lIns="0" tIns="0" rIns="0" bIns="0">
            <a:spAutoFit/>
          </a:bodyPr>
          <a:lstStyle/>
          <a:p>
            <a:pPr>
              <a:buFontTx/>
              <a:buNone/>
            </a:pPr>
            <a:endParaRPr lang="en-AU" sz="1000" b="1" kern="1200" dirty="0">
              <a:solidFill>
                <a:srgbClr val="2C334F"/>
              </a:solidFill>
              <a:effectLst/>
              <a:latin typeface="+mn-lt"/>
              <a:ea typeface="+mn-ea"/>
              <a:cs typeface="+mn-cs"/>
            </a:endParaRPr>
          </a:p>
          <a:p>
            <a:pPr marL="0" indent="0">
              <a:buFontTx/>
              <a:buNone/>
            </a:pPr>
            <a:r>
              <a:rPr lang="en-AU" sz="900" b="1" i="0" kern="1200" dirty="0">
                <a:solidFill>
                  <a:srgbClr val="2C334F"/>
                </a:solidFill>
                <a:effectLst/>
                <a:latin typeface="News Gothic MT" panose="020B0503020103020203" pitchFamily="34" charset="0"/>
                <a:ea typeface="+mn-ea"/>
                <a:cs typeface="+mn-cs"/>
              </a:rPr>
              <a:t>Step 3. </a:t>
            </a:r>
            <a:r>
              <a:rPr lang="en-AU" sz="900" b="0" i="0" kern="1200" dirty="0">
                <a:solidFill>
                  <a:srgbClr val="2C334F"/>
                </a:solidFill>
                <a:effectLst/>
                <a:latin typeface="News Gothic MT" panose="020B0503020103020203" pitchFamily="34" charset="0"/>
                <a:ea typeface="+mn-ea"/>
                <a:cs typeface="+mn-cs"/>
              </a:rPr>
              <a:t>Now you can choose to insert a picture from a file or Clipboard.</a:t>
            </a:r>
          </a:p>
        </p:txBody>
      </p:sp>
      <p:sp>
        <p:nvSpPr>
          <p:cNvPr id="13" name="TextBox 12">
            <a:extLst>
              <a:ext uri="{FF2B5EF4-FFF2-40B4-BE49-F238E27FC236}">
                <a16:creationId xmlns:a16="http://schemas.microsoft.com/office/drawing/2014/main" id="{33B94D15-0189-C544-A79D-B12A996C5B3E}"/>
              </a:ext>
            </a:extLst>
          </p:cNvPr>
          <p:cNvSpPr txBox="1"/>
          <p:nvPr userDrawn="1"/>
        </p:nvSpPr>
        <p:spPr>
          <a:xfrm>
            <a:off x="3091894" y="4278437"/>
            <a:ext cx="184731" cy="338554"/>
          </a:xfrm>
          <a:prstGeom prst="rect">
            <a:avLst/>
          </a:prstGeom>
          <a:noFill/>
        </p:spPr>
        <p:txBody>
          <a:bodyPr wrap="square" rtlCol="0">
            <a:spAutoFit/>
          </a:bodyPr>
          <a:lstStyle/>
          <a:p>
            <a:endParaRPr lang="en-US" dirty="0"/>
          </a:p>
        </p:txBody>
      </p:sp>
      <p:cxnSp>
        <p:nvCxnSpPr>
          <p:cNvPr id="14" name="Straight Connector 13">
            <a:extLst>
              <a:ext uri="{FF2B5EF4-FFF2-40B4-BE49-F238E27FC236}">
                <a16:creationId xmlns:a16="http://schemas.microsoft.com/office/drawing/2014/main" id="{70C9BF38-385E-F640-840E-47BD3A8CEC03}"/>
              </a:ext>
            </a:extLst>
          </p:cNvPr>
          <p:cNvCxnSpPr>
            <a:cxnSpLocks/>
          </p:cNvCxnSpPr>
          <p:nvPr userDrawn="1"/>
        </p:nvCxnSpPr>
        <p:spPr>
          <a:xfrm>
            <a:off x="7902034" y="1804412"/>
            <a:ext cx="0" cy="4203611"/>
          </a:xfrm>
          <a:prstGeom prst="line">
            <a:avLst/>
          </a:prstGeom>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3A44E206-73D4-0847-AE24-C8EB45DF7205}"/>
              </a:ext>
            </a:extLst>
          </p:cNvPr>
          <p:cNvSpPr/>
          <p:nvPr userDrawn="1"/>
        </p:nvSpPr>
        <p:spPr>
          <a:xfrm>
            <a:off x="781254" y="1343208"/>
            <a:ext cx="726525" cy="221018"/>
          </a:xfrm>
          <a:prstGeom prst="rect">
            <a:avLst/>
          </a:prstGeom>
        </p:spPr>
        <p:txBody>
          <a:bodyPr wrap="square" lIns="0" tIns="0" rIns="72000" bIns="36000">
            <a:spAutoFit/>
          </a:bodyPr>
          <a:lstStyle/>
          <a:p>
            <a:r>
              <a:rPr lang="en-AU" sz="1200" b="1" i="0" kern="1200" dirty="0">
                <a:solidFill>
                  <a:srgbClr val="2C334F"/>
                </a:solidFill>
                <a:effectLst/>
                <a:latin typeface="News Gothic MT" panose="020B0503020103020203" pitchFamily="34" charset="0"/>
                <a:ea typeface="+mn-ea"/>
                <a:cs typeface="+mn-cs"/>
              </a:rPr>
              <a:t>Option 1</a:t>
            </a:r>
          </a:p>
        </p:txBody>
      </p:sp>
      <p:sp>
        <p:nvSpPr>
          <p:cNvPr id="16" name="Rectangle 15">
            <a:extLst>
              <a:ext uri="{FF2B5EF4-FFF2-40B4-BE49-F238E27FC236}">
                <a16:creationId xmlns:a16="http://schemas.microsoft.com/office/drawing/2014/main" id="{940EBCCF-3E50-6A4A-A5C0-B2D636DCEBEA}"/>
              </a:ext>
            </a:extLst>
          </p:cNvPr>
          <p:cNvSpPr/>
          <p:nvPr userDrawn="1"/>
        </p:nvSpPr>
        <p:spPr>
          <a:xfrm>
            <a:off x="8646386" y="1343208"/>
            <a:ext cx="726525" cy="221018"/>
          </a:xfrm>
          <a:prstGeom prst="rect">
            <a:avLst/>
          </a:prstGeom>
        </p:spPr>
        <p:txBody>
          <a:bodyPr wrap="square" lIns="0" tIns="0" rIns="72000" bIns="36000">
            <a:spAutoFit/>
          </a:bodyPr>
          <a:lstStyle/>
          <a:p>
            <a:r>
              <a:rPr lang="en-AU" sz="1200" b="1" i="0" kern="1200" dirty="0">
                <a:solidFill>
                  <a:srgbClr val="2C334F"/>
                </a:solidFill>
                <a:effectLst/>
                <a:latin typeface="News Gothic MT" panose="020B0503020103020203" pitchFamily="34" charset="0"/>
                <a:ea typeface="+mn-ea"/>
                <a:cs typeface="+mn-cs"/>
              </a:rPr>
              <a:t>Option 2</a:t>
            </a:r>
          </a:p>
        </p:txBody>
      </p:sp>
      <p:sp>
        <p:nvSpPr>
          <p:cNvPr id="17" name="Rectangle 16">
            <a:extLst>
              <a:ext uri="{FF2B5EF4-FFF2-40B4-BE49-F238E27FC236}">
                <a16:creationId xmlns:a16="http://schemas.microsoft.com/office/drawing/2014/main" id="{35B590FA-9250-6744-A952-55AF0AFA97DD}"/>
              </a:ext>
            </a:extLst>
          </p:cNvPr>
          <p:cNvSpPr/>
          <p:nvPr userDrawn="1"/>
        </p:nvSpPr>
        <p:spPr>
          <a:xfrm>
            <a:off x="8670594" y="3770087"/>
            <a:ext cx="1819192" cy="724988"/>
          </a:xfrm>
          <a:prstGeom prst="rect">
            <a:avLst/>
          </a:prstGeom>
        </p:spPr>
        <p:txBody>
          <a:bodyPr wrap="square" lIns="0" tIns="0" rIns="72000" bIns="36000" anchor="t" anchorCtr="0">
            <a:noAutofit/>
          </a:bodyPr>
          <a:lstStyle/>
          <a:p>
            <a:endParaRPr lang="en-AU" sz="1000" b="0" i="0" kern="1200" dirty="0">
              <a:solidFill>
                <a:srgbClr val="2C334F"/>
              </a:solidFill>
              <a:effectLst/>
              <a:latin typeface="News Gothic MT" panose="020B0503020103020203" pitchFamily="34" charset="0"/>
              <a:ea typeface="+mn-ea"/>
              <a:cs typeface="+mn-cs"/>
            </a:endParaRPr>
          </a:p>
          <a:p>
            <a:pPr marL="0" indent="0">
              <a:buFontTx/>
              <a:buNone/>
            </a:pPr>
            <a:r>
              <a:rPr lang="en-AU" sz="900" b="1" i="0" kern="1200" dirty="0">
                <a:solidFill>
                  <a:srgbClr val="2C334F"/>
                </a:solidFill>
                <a:effectLst/>
                <a:latin typeface="News Gothic MT" panose="020B0503020103020203" pitchFamily="34" charset="0"/>
                <a:ea typeface="+mn-ea"/>
                <a:cs typeface="+mn-cs"/>
              </a:rPr>
              <a:t>Step 1. </a:t>
            </a:r>
            <a:r>
              <a:rPr lang="en-AU" sz="900" b="0" i="0" kern="1200" dirty="0">
                <a:solidFill>
                  <a:srgbClr val="2C334F"/>
                </a:solidFill>
                <a:effectLst/>
                <a:latin typeface="News Gothic MT" panose="020B0503020103020203" pitchFamily="34" charset="0"/>
                <a:ea typeface="+mn-ea"/>
                <a:cs typeface="+mn-cs"/>
              </a:rPr>
              <a:t>Click on the icon in the centre of box. When the pop up box appears navigate to the file you wish to insert.</a:t>
            </a:r>
            <a:endParaRPr lang="en-AU" sz="1000" b="0" i="0" kern="1200" dirty="0">
              <a:solidFill>
                <a:srgbClr val="2C334F"/>
              </a:solidFill>
              <a:effectLst/>
              <a:latin typeface="News Gothic MT" panose="020B0503020103020203" pitchFamily="34" charset="0"/>
              <a:ea typeface="+mn-ea"/>
              <a:cs typeface="+mn-cs"/>
            </a:endParaRPr>
          </a:p>
        </p:txBody>
      </p:sp>
      <p:sp>
        <p:nvSpPr>
          <p:cNvPr id="18" name="Rectangle 17">
            <a:extLst>
              <a:ext uri="{FF2B5EF4-FFF2-40B4-BE49-F238E27FC236}">
                <a16:creationId xmlns:a16="http://schemas.microsoft.com/office/drawing/2014/main" id="{A9B54BB4-217D-AE48-8200-BA50317AB217}"/>
              </a:ext>
            </a:extLst>
          </p:cNvPr>
          <p:cNvSpPr/>
          <p:nvPr userDrawn="1"/>
        </p:nvSpPr>
        <p:spPr>
          <a:xfrm>
            <a:off x="8640623" y="1764939"/>
            <a:ext cx="1770786" cy="2005148"/>
          </a:xfrm>
          <a:prstGeom prst="rect">
            <a:avLst/>
          </a:prstGeom>
          <a:blipFill>
            <a:blip r:embed="rId3" cstate="screen">
              <a:extLst>
                <a:ext uri="{28A0092B-C50C-407E-A947-70E740481C1C}">
                  <a14:useLocalDpi xmlns:a14="http://schemas.microsoft.com/office/drawing/2010/main"/>
                </a:ext>
              </a:extLst>
            </a:blip>
            <a:srcRect/>
            <a:stretch>
              <a:fillRect/>
            </a:stretch>
          </a:blipFill>
        </p:spPr>
        <p:txBody>
          <a:bodyPr wrap="square" rtlCol="0" anchor="ctr">
            <a:spAutoFit/>
          </a:bodyPr>
          <a:lstStyle/>
          <a:p>
            <a:pPr algn="ctr">
              <a:lnSpc>
                <a:spcPct val="75000"/>
              </a:lnSpc>
              <a:spcBef>
                <a:spcPts val="600"/>
              </a:spcBef>
              <a:spcAft>
                <a:spcPts val="600"/>
              </a:spcAft>
            </a:pPr>
            <a:endParaRPr lang="en-US" sz="3428" b="1" dirty="0">
              <a:solidFill>
                <a:srgbClr val="00A9E8"/>
              </a:solidFill>
              <a:effectLst/>
              <a:latin typeface="Proxima Nova A" panose="020B0503030502060204" pitchFamily="34" charset="0"/>
            </a:endParaRPr>
          </a:p>
        </p:txBody>
      </p:sp>
      <p:sp>
        <p:nvSpPr>
          <p:cNvPr id="19" name="Oval 18">
            <a:extLst>
              <a:ext uri="{FF2B5EF4-FFF2-40B4-BE49-F238E27FC236}">
                <a16:creationId xmlns:a16="http://schemas.microsoft.com/office/drawing/2014/main" id="{BD48EE0C-8058-E349-A681-F6E2AB385445}"/>
              </a:ext>
            </a:extLst>
          </p:cNvPr>
          <p:cNvSpPr/>
          <p:nvPr userDrawn="1"/>
        </p:nvSpPr>
        <p:spPr>
          <a:xfrm>
            <a:off x="9140045" y="2705101"/>
            <a:ext cx="796834" cy="352698"/>
          </a:xfrm>
          <a:prstGeom prst="ellipse">
            <a:avLst/>
          </a:prstGeom>
          <a:ln w="28575">
            <a:solidFill>
              <a:srgbClr val="FF0000"/>
            </a:solidFill>
          </a:ln>
        </p:spPr>
        <p:txBody>
          <a:bodyPr wrap="square" rtlCol="0" anchor="ctr">
            <a:spAutoFit/>
          </a:bodyPr>
          <a:lstStyle/>
          <a:p>
            <a:pPr algn="ctr">
              <a:lnSpc>
                <a:spcPct val="75000"/>
              </a:lnSpc>
              <a:spcBef>
                <a:spcPts val="600"/>
              </a:spcBef>
              <a:spcAft>
                <a:spcPts val="600"/>
              </a:spcAft>
            </a:pPr>
            <a:endParaRPr lang="en-US" sz="3428" b="1" dirty="0">
              <a:solidFill>
                <a:srgbClr val="00A9E8"/>
              </a:solidFill>
              <a:effectLst/>
              <a:latin typeface="Proxima Nova A" panose="020B0503030502060204" pitchFamily="34" charset="0"/>
            </a:endParaRPr>
          </a:p>
        </p:txBody>
      </p:sp>
      <p:pic>
        <p:nvPicPr>
          <p:cNvPr id="45" name="Picture 44" descr="Graphical user interface, application&#10;&#10;Description automatically generated">
            <a:extLst>
              <a:ext uri="{FF2B5EF4-FFF2-40B4-BE49-F238E27FC236}">
                <a16:creationId xmlns:a16="http://schemas.microsoft.com/office/drawing/2014/main" id="{50655C90-DD67-E54C-B9EA-6CBC4418FE59}"/>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787329" y="2628425"/>
            <a:ext cx="1432621" cy="2997193"/>
          </a:xfrm>
          <a:prstGeom prst="rect">
            <a:avLst/>
          </a:prstGeom>
        </p:spPr>
      </p:pic>
      <p:sp>
        <p:nvSpPr>
          <p:cNvPr id="46" name="Oval 45">
            <a:extLst>
              <a:ext uri="{FF2B5EF4-FFF2-40B4-BE49-F238E27FC236}">
                <a16:creationId xmlns:a16="http://schemas.microsoft.com/office/drawing/2014/main" id="{B6ED3067-FC5D-C544-B83C-F71E00F9A88B}"/>
              </a:ext>
            </a:extLst>
          </p:cNvPr>
          <p:cNvSpPr/>
          <p:nvPr userDrawn="1"/>
        </p:nvSpPr>
        <p:spPr>
          <a:xfrm>
            <a:off x="657503" y="4306715"/>
            <a:ext cx="1324436" cy="381678"/>
          </a:xfrm>
          <a:prstGeom prst="ellipse">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Oval 48">
            <a:extLst>
              <a:ext uri="{FF2B5EF4-FFF2-40B4-BE49-F238E27FC236}">
                <a16:creationId xmlns:a16="http://schemas.microsoft.com/office/drawing/2014/main" id="{0BC9D6DC-5B88-4F4B-B2DA-9F62E76A9888}"/>
              </a:ext>
            </a:extLst>
          </p:cNvPr>
          <p:cNvSpPr/>
          <p:nvPr userDrawn="1"/>
        </p:nvSpPr>
        <p:spPr>
          <a:xfrm>
            <a:off x="3019470" y="1829980"/>
            <a:ext cx="1154913" cy="332825"/>
          </a:xfrm>
          <a:prstGeom prst="ellipse">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Oval 50">
            <a:extLst>
              <a:ext uri="{FF2B5EF4-FFF2-40B4-BE49-F238E27FC236}">
                <a16:creationId xmlns:a16="http://schemas.microsoft.com/office/drawing/2014/main" id="{D31715F6-EE84-3D4B-BD4C-1AEC240758D9}"/>
              </a:ext>
            </a:extLst>
          </p:cNvPr>
          <p:cNvSpPr/>
          <p:nvPr userDrawn="1"/>
        </p:nvSpPr>
        <p:spPr>
          <a:xfrm>
            <a:off x="3017276" y="2862114"/>
            <a:ext cx="591734" cy="170527"/>
          </a:xfrm>
          <a:prstGeom prst="ellipse">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2" name="Picture 51" descr="A screenshot of a phone&#10;&#10;Description automatically generated with low confidence">
            <a:extLst>
              <a:ext uri="{FF2B5EF4-FFF2-40B4-BE49-F238E27FC236}">
                <a16:creationId xmlns:a16="http://schemas.microsoft.com/office/drawing/2014/main" id="{ECE3FFA6-12C7-3541-9185-8CF76F3D3B7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538986" y="1737845"/>
            <a:ext cx="1634929" cy="3790819"/>
          </a:xfrm>
          <a:prstGeom prst="rect">
            <a:avLst/>
          </a:prstGeom>
        </p:spPr>
      </p:pic>
      <p:sp>
        <p:nvSpPr>
          <p:cNvPr id="53" name="Oval 52">
            <a:extLst>
              <a:ext uri="{FF2B5EF4-FFF2-40B4-BE49-F238E27FC236}">
                <a16:creationId xmlns:a16="http://schemas.microsoft.com/office/drawing/2014/main" id="{8E454B7E-F26D-774D-9886-07F741812095}"/>
              </a:ext>
            </a:extLst>
          </p:cNvPr>
          <p:cNvSpPr/>
          <p:nvPr userDrawn="1"/>
        </p:nvSpPr>
        <p:spPr>
          <a:xfrm>
            <a:off x="5483158" y="3446731"/>
            <a:ext cx="591734" cy="170527"/>
          </a:xfrm>
          <a:prstGeom prst="ellipse">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4" name="Picture 53">
            <a:extLst>
              <a:ext uri="{FF2B5EF4-FFF2-40B4-BE49-F238E27FC236}">
                <a16:creationId xmlns:a16="http://schemas.microsoft.com/office/drawing/2014/main" id="{69AF048E-3E2E-8344-BC9A-87489DF5A5ED}"/>
              </a:ext>
            </a:extLst>
          </p:cNvPr>
          <p:cNvPicPr>
            <a:picLocks noChangeAspect="1"/>
          </p:cNvPicPr>
          <p:nvPr userDrawn="1"/>
        </p:nvPicPr>
        <p:blipFill>
          <a:blip r:embed="rId5" cstate="screen">
            <a:extLst>
              <a:ext uri="{28A0092B-C50C-407E-A947-70E740481C1C}">
                <a14:useLocalDpi xmlns:a14="http://schemas.microsoft.com/office/drawing/2010/main"/>
              </a:ext>
            </a:extLst>
          </a:blip>
          <a:srcRect/>
          <a:stretch/>
        </p:blipFill>
        <p:spPr>
          <a:xfrm>
            <a:off x="784811" y="1722855"/>
            <a:ext cx="1432614" cy="804521"/>
          </a:xfrm>
          <a:prstGeom prst="rect">
            <a:avLst/>
          </a:prstGeom>
          <a:blipFill>
            <a:blip r:embed="rId6" cstate="screen">
              <a:extLst>
                <a:ext uri="{28A0092B-C50C-407E-A947-70E740481C1C}">
                  <a14:useLocalDpi xmlns:a14="http://schemas.microsoft.com/office/drawing/2010/main"/>
                </a:ext>
              </a:extLst>
            </a:blip>
            <a:stretch>
              <a:fillRect/>
            </a:stretch>
          </a:blipFill>
        </p:spPr>
      </p:pic>
      <p:pic>
        <p:nvPicPr>
          <p:cNvPr id="55" name="Picture 54">
            <a:extLst>
              <a:ext uri="{FF2B5EF4-FFF2-40B4-BE49-F238E27FC236}">
                <a16:creationId xmlns:a16="http://schemas.microsoft.com/office/drawing/2014/main" id="{C09A204B-9335-B249-B458-A4479C29CC71}"/>
              </a:ext>
              <a:ext uri="{C183D7F6-B498-43B3-948B-1728B52AA6E4}">
                <adec:decorative xmlns:adec="http://schemas.microsoft.com/office/drawing/2017/decorative" val="1"/>
              </a:ext>
            </a:extLst>
          </p:cNvPr>
          <p:cNvPicPr>
            <a:picLocks noChangeAspect="1"/>
          </p:cNvPicPr>
          <p:nvPr userDrawn="1"/>
        </p:nvPicPr>
        <p:blipFill>
          <a:blip r:embed="rId7" cstate="screen">
            <a:extLst>
              <a:ext uri="{28A0092B-C50C-407E-A947-70E740481C1C}">
                <a14:useLocalDpi xmlns:a14="http://schemas.microsoft.com/office/drawing/2010/main"/>
              </a:ext>
            </a:extLst>
          </a:blip>
          <a:srcRect/>
          <a:stretch/>
        </p:blipFill>
        <p:spPr>
          <a:xfrm>
            <a:off x="784809" y="2042350"/>
            <a:ext cx="1432613" cy="505394"/>
          </a:xfrm>
          <a:prstGeom prst="rect">
            <a:avLst/>
          </a:prstGeom>
        </p:spPr>
      </p:pic>
      <p:sp>
        <p:nvSpPr>
          <p:cNvPr id="22" name="TextBox 21">
            <a:extLst>
              <a:ext uri="{FF2B5EF4-FFF2-40B4-BE49-F238E27FC236}">
                <a16:creationId xmlns:a16="http://schemas.microsoft.com/office/drawing/2014/main" id="{46A2C05A-AEBC-084C-BC0C-10C9A55AA9E8}"/>
              </a:ext>
            </a:extLst>
          </p:cNvPr>
          <p:cNvSpPr txBox="1"/>
          <p:nvPr userDrawn="1"/>
        </p:nvSpPr>
        <p:spPr>
          <a:xfrm>
            <a:off x="742633" y="437690"/>
            <a:ext cx="7732759" cy="677108"/>
          </a:xfrm>
          <a:prstGeom prst="rect">
            <a:avLst/>
          </a:prstGeom>
          <a:noFill/>
        </p:spPr>
        <p:txBody>
          <a:bodyPr wrap="square" lIns="0" tIns="0" rIns="0" bIns="0" rtlCol="0">
            <a:spAutoFit/>
          </a:bodyPr>
          <a:lstStyle/>
          <a:p>
            <a:r>
              <a:rPr lang="en-US" sz="4400" b="1" i="0" dirty="0">
                <a:solidFill>
                  <a:srgbClr val="1B4298"/>
                </a:solidFill>
                <a:latin typeface="News Gothic MT" panose="020B0503020103020203" pitchFamily="34" charset="0"/>
              </a:rPr>
              <a:t>Adding an image into a box</a:t>
            </a:r>
          </a:p>
        </p:txBody>
      </p:sp>
    </p:spTree>
    <p:extLst>
      <p:ext uri="{BB962C8B-B14F-4D97-AF65-F5344CB8AC3E}">
        <p14:creationId xmlns:p14="http://schemas.microsoft.com/office/powerpoint/2010/main" val="19327502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6_Title Only">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6A07719-13DD-7C41-B688-0DDFFC03E05E}"/>
              </a:ext>
            </a:extLst>
          </p:cNvPr>
          <p:cNvSpPr/>
          <p:nvPr userDrawn="1"/>
        </p:nvSpPr>
        <p:spPr>
          <a:xfrm>
            <a:off x="781257" y="1836126"/>
            <a:ext cx="3108692" cy="2831544"/>
          </a:xfrm>
          <a:prstGeom prst="rect">
            <a:avLst/>
          </a:prstGeom>
        </p:spPr>
        <p:txBody>
          <a:bodyPr wrap="square" lIns="0" tIns="0" rIns="0" bIns="0">
            <a:spAutoFit/>
          </a:bodyPr>
          <a:lstStyle/>
          <a:p>
            <a:r>
              <a:rPr lang="en-AU" sz="1200" b="1" i="0" u="none" strike="noStrike" kern="1200" dirty="0">
                <a:solidFill>
                  <a:srgbClr val="1B4298"/>
                </a:solidFill>
                <a:effectLst/>
                <a:latin typeface="News Gothic MT" panose="020B0503020103020203" pitchFamily="34" charset="0"/>
                <a:ea typeface="+mn-ea"/>
                <a:cs typeface="+mn-cs"/>
              </a:rPr>
              <a:t>Compress pictures in your presentation.</a:t>
            </a:r>
          </a:p>
          <a:p>
            <a:endParaRPr lang="en-AU" sz="1000" b="0" i="0" u="none" strike="noStrike" kern="1200" dirty="0">
              <a:solidFill>
                <a:schemeClr val="tx1"/>
              </a:solidFill>
              <a:effectLst/>
              <a:latin typeface="News Gothic MT" panose="020B0503020103020203" pitchFamily="34" charset="0"/>
              <a:ea typeface="+mn-ea"/>
              <a:cs typeface="+mn-cs"/>
            </a:endParaRPr>
          </a:p>
          <a:p>
            <a:pPr marL="228600" indent="-228600">
              <a:buFont typeface="+mj-lt"/>
              <a:buAutoNum type="arabicPeriod"/>
            </a:pPr>
            <a:r>
              <a:rPr lang="en-AU" sz="900" b="0" i="0" u="none" strike="noStrike" kern="1200" dirty="0">
                <a:solidFill>
                  <a:schemeClr val="tx1"/>
                </a:solidFill>
                <a:effectLst/>
                <a:latin typeface="News Gothic MT" panose="020B0503020103020203" pitchFamily="34" charset="0"/>
                <a:ea typeface="+mn-ea"/>
                <a:cs typeface="+mn-cs"/>
              </a:rPr>
              <a:t>Select a picture in your document. The </a:t>
            </a:r>
            <a:r>
              <a:rPr lang="en-AU" sz="900" b="1" i="0" u="none" strike="noStrike" kern="1200" dirty="0">
                <a:solidFill>
                  <a:schemeClr val="tx1"/>
                </a:solidFill>
                <a:effectLst/>
                <a:latin typeface="News Gothic MT" panose="020B0503020103020203" pitchFamily="34" charset="0"/>
                <a:ea typeface="+mn-ea"/>
                <a:cs typeface="+mn-cs"/>
              </a:rPr>
              <a:t>Picture Format </a:t>
            </a:r>
            <a:r>
              <a:rPr lang="en-AU" sz="900" b="0" i="0" u="none" strike="noStrike" kern="1200" dirty="0">
                <a:solidFill>
                  <a:schemeClr val="tx1"/>
                </a:solidFill>
                <a:effectLst/>
                <a:latin typeface="News Gothic MT" panose="020B0503020103020203" pitchFamily="34" charset="0"/>
                <a:ea typeface="+mn-ea"/>
                <a:cs typeface="+mn-cs"/>
              </a:rPr>
              <a:t>tab appears.</a:t>
            </a:r>
          </a:p>
          <a:p>
            <a:pPr marL="228600" indent="-228600">
              <a:buFont typeface="+mj-lt"/>
              <a:buAutoNum type="arabicPeriod"/>
            </a:pPr>
            <a:endParaRPr lang="en-AU" sz="900" b="0" i="0" u="none" strike="noStrike" kern="1200" dirty="0">
              <a:solidFill>
                <a:schemeClr val="tx1"/>
              </a:solidFill>
              <a:effectLst/>
              <a:latin typeface="News Gothic MT" panose="020B0503020103020203" pitchFamily="34" charset="0"/>
              <a:ea typeface="+mn-ea"/>
              <a:cs typeface="+mn-cs"/>
            </a:endParaRPr>
          </a:p>
          <a:p>
            <a:pPr marL="228600" indent="-228600">
              <a:buFont typeface="+mj-lt"/>
              <a:buAutoNum type="arabicPeriod"/>
            </a:pPr>
            <a:r>
              <a:rPr lang="en-AU" sz="900" b="0" i="0" u="none" strike="noStrike" kern="1200" dirty="0">
                <a:solidFill>
                  <a:schemeClr val="tx1"/>
                </a:solidFill>
                <a:effectLst/>
                <a:latin typeface="News Gothic MT" panose="020B0503020103020203" pitchFamily="34" charset="0"/>
                <a:ea typeface="+mn-ea"/>
                <a:cs typeface="+mn-cs"/>
              </a:rPr>
              <a:t>On the </a:t>
            </a:r>
            <a:r>
              <a:rPr lang="en-AU" sz="900" b="1" i="0" u="none" strike="noStrike" kern="1200" dirty="0">
                <a:solidFill>
                  <a:schemeClr val="tx1"/>
                </a:solidFill>
                <a:effectLst/>
                <a:latin typeface="News Gothic MT" panose="020B0503020103020203" pitchFamily="34" charset="0"/>
                <a:ea typeface="+mn-ea"/>
                <a:cs typeface="+mn-cs"/>
              </a:rPr>
              <a:t>Picture Format </a:t>
            </a:r>
            <a:r>
              <a:rPr lang="en-AU" sz="900" b="0" i="0" u="none" strike="noStrike" kern="1200" dirty="0">
                <a:solidFill>
                  <a:schemeClr val="tx1"/>
                </a:solidFill>
                <a:effectLst/>
                <a:latin typeface="News Gothic MT" panose="020B0503020103020203" pitchFamily="34" charset="0"/>
                <a:ea typeface="+mn-ea"/>
                <a:cs typeface="+mn-cs"/>
              </a:rPr>
              <a:t>tab, in the </a:t>
            </a:r>
            <a:r>
              <a:rPr lang="en-AU" sz="900" b="1" i="0" u="none" strike="noStrike" kern="1200" dirty="0">
                <a:solidFill>
                  <a:schemeClr val="tx1"/>
                </a:solidFill>
                <a:effectLst/>
                <a:latin typeface="News Gothic MT" panose="020B0503020103020203" pitchFamily="34" charset="0"/>
                <a:ea typeface="+mn-ea"/>
                <a:cs typeface="+mn-cs"/>
              </a:rPr>
              <a:t>Adjust</a:t>
            </a:r>
            <a:r>
              <a:rPr lang="en-AU" sz="900" b="0" i="0" u="none" strike="noStrike" kern="1200" dirty="0">
                <a:solidFill>
                  <a:schemeClr val="tx1"/>
                </a:solidFill>
                <a:effectLst/>
                <a:latin typeface="News Gothic MT" panose="020B0503020103020203" pitchFamily="34" charset="0"/>
                <a:ea typeface="+mn-ea"/>
                <a:cs typeface="+mn-cs"/>
              </a:rPr>
              <a:t> group, select </a:t>
            </a:r>
            <a:r>
              <a:rPr lang="en-AU" sz="900" b="1" i="0" u="none" strike="noStrike" kern="1200" dirty="0">
                <a:solidFill>
                  <a:schemeClr val="tx1"/>
                </a:solidFill>
                <a:effectLst/>
                <a:latin typeface="News Gothic MT" panose="020B0503020103020203" pitchFamily="34" charset="0"/>
                <a:ea typeface="+mn-ea"/>
                <a:cs typeface="+mn-cs"/>
              </a:rPr>
              <a:t>Compress Pictures</a:t>
            </a:r>
            <a:r>
              <a:rPr lang="en-AU" sz="900" b="0" i="0" u="none" strike="noStrike" kern="1200" dirty="0">
                <a:solidFill>
                  <a:schemeClr val="tx1"/>
                </a:solidFill>
                <a:effectLst/>
                <a:latin typeface="News Gothic MT" panose="020B0503020103020203" pitchFamily="34" charset="0"/>
                <a:ea typeface="+mn-ea"/>
                <a:cs typeface="+mn-cs"/>
              </a:rPr>
              <a:t>.</a:t>
            </a:r>
          </a:p>
          <a:p>
            <a:pPr marL="228600" indent="-228600">
              <a:buFont typeface="+mj-lt"/>
              <a:buAutoNum type="arabicPeriod"/>
            </a:pPr>
            <a:endParaRPr lang="en-AU" sz="900" b="0" i="0" u="none" strike="noStrike" kern="1200" dirty="0">
              <a:solidFill>
                <a:schemeClr val="tx1"/>
              </a:solidFill>
              <a:effectLst/>
              <a:latin typeface="News Gothic MT" panose="020B0503020103020203" pitchFamily="34" charset="0"/>
              <a:ea typeface="+mn-ea"/>
              <a:cs typeface="+mn-cs"/>
            </a:endParaRPr>
          </a:p>
          <a:p>
            <a:pPr marL="228600" indent="-228600">
              <a:buFont typeface="+mj-lt"/>
              <a:buAutoNum type="arabicPeriod"/>
            </a:pPr>
            <a:r>
              <a:rPr lang="en-AU" sz="900" b="0" i="0" u="none" strike="noStrike" kern="1200" dirty="0">
                <a:solidFill>
                  <a:schemeClr val="tx1"/>
                </a:solidFill>
                <a:effectLst/>
                <a:latin typeface="News Gothic MT" panose="020B0503020103020203" pitchFamily="34" charset="0"/>
                <a:ea typeface="+mn-ea"/>
                <a:cs typeface="+mn-cs"/>
              </a:rPr>
              <a:t>Under </a:t>
            </a:r>
            <a:r>
              <a:rPr lang="en-AU" sz="900" b="1" i="0" u="none" strike="noStrike" kern="1200" dirty="0">
                <a:solidFill>
                  <a:schemeClr val="tx1"/>
                </a:solidFill>
                <a:effectLst/>
                <a:latin typeface="News Gothic MT" panose="020B0503020103020203" pitchFamily="34" charset="0"/>
                <a:ea typeface="+mn-ea"/>
                <a:cs typeface="+mn-cs"/>
              </a:rPr>
              <a:t>Compression options</a:t>
            </a:r>
            <a:r>
              <a:rPr lang="en-AU" sz="900" b="0" i="0" u="none" strike="noStrike" kern="1200" dirty="0">
                <a:solidFill>
                  <a:schemeClr val="tx1"/>
                </a:solidFill>
                <a:effectLst/>
                <a:latin typeface="News Gothic MT" panose="020B0503020103020203" pitchFamily="34" charset="0"/>
                <a:ea typeface="+mn-ea"/>
                <a:cs typeface="+mn-cs"/>
              </a:rPr>
              <a:t>, do any of the following:</a:t>
            </a:r>
          </a:p>
          <a:p>
            <a:pPr marL="360363" indent="-136525">
              <a:buFont typeface="+mj-lt"/>
              <a:buAutoNum type="arabicPeriod"/>
              <a:tabLst/>
            </a:pPr>
            <a:endParaRPr lang="en-AU" sz="900" b="0" i="0" u="none" strike="noStrike" kern="1200" dirty="0">
              <a:solidFill>
                <a:schemeClr val="tx1"/>
              </a:solidFill>
              <a:effectLst/>
              <a:latin typeface="News Gothic MT" panose="020B0503020103020203" pitchFamily="34" charset="0"/>
              <a:ea typeface="+mn-ea"/>
              <a:cs typeface="+mn-cs"/>
            </a:endParaRPr>
          </a:p>
          <a:p>
            <a:pPr marL="360363" lvl="1" indent="-136525">
              <a:buFont typeface="Arial" panose="020B0604020202020204" pitchFamily="34" charset="0"/>
              <a:buChar char="•"/>
              <a:tabLst/>
            </a:pPr>
            <a:r>
              <a:rPr lang="en-AU" sz="900" b="0" i="0" u="none" strike="noStrike" kern="1200" dirty="0">
                <a:solidFill>
                  <a:schemeClr val="tx1"/>
                </a:solidFill>
                <a:effectLst/>
                <a:latin typeface="News Gothic MT" panose="020B0503020103020203" pitchFamily="34" charset="0"/>
                <a:ea typeface="+mn-ea"/>
                <a:cs typeface="+mn-cs"/>
              </a:rPr>
              <a:t>Make sure that </a:t>
            </a:r>
            <a:r>
              <a:rPr lang="en-AU" sz="900" b="1" i="0" u="none" strike="noStrike" kern="1200" dirty="0">
                <a:solidFill>
                  <a:schemeClr val="tx1"/>
                </a:solidFill>
                <a:effectLst/>
                <a:latin typeface="News Gothic MT" panose="020B0503020103020203" pitchFamily="34" charset="0"/>
                <a:ea typeface="+mn-ea"/>
                <a:cs typeface="+mn-cs"/>
              </a:rPr>
              <a:t>Apply only to this picture </a:t>
            </a:r>
            <a:r>
              <a:rPr lang="en-AU" sz="900" b="0" i="0" u="none" strike="noStrike" kern="1200" dirty="0">
                <a:solidFill>
                  <a:schemeClr val="tx1"/>
                </a:solidFill>
                <a:effectLst/>
                <a:latin typeface="News Gothic MT" panose="020B0503020103020203" pitchFamily="34" charset="0"/>
                <a:ea typeface="+mn-ea"/>
                <a:cs typeface="+mn-cs"/>
              </a:rPr>
              <a:t>is not selected so that the changes you make here will apply to all pictures in the document.</a:t>
            </a:r>
          </a:p>
          <a:p>
            <a:pPr marL="360363" lvl="1" indent="-136525">
              <a:buFont typeface="Arial" panose="020B0604020202020204" pitchFamily="34" charset="0"/>
              <a:buChar char="•"/>
              <a:tabLst/>
            </a:pPr>
            <a:endParaRPr lang="en-AU" sz="900" b="0" i="0" u="none" strike="noStrike" kern="1200" dirty="0">
              <a:solidFill>
                <a:schemeClr val="tx1"/>
              </a:solidFill>
              <a:effectLst/>
              <a:latin typeface="News Gothic MT" panose="020B0503020103020203" pitchFamily="34" charset="0"/>
              <a:ea typeface="+mn-ea"/>
              <a:cs typeface="+mn-cs"/>
            </a:endParaRPr>
          </a:p>
          <a:p>
            <a:pPr marL="360363" lvl="1" indent="-136525">
              <a:buFont typeface="Arial" panose="020B0604020202020204" pitchFamily="34" charset="0"/>
              <a:buChar char="•"/>
              <a:tabLst/>
            </a:pPr>
            <a:r>
              <a:rPr lang="en-AU" sz="900" b="0" i="0" u="none" strike="noStrike" kern="1200" dirty="0">
                <a:solidFill>
                  <a:schemeClr val="tx1"/>
                </a:solidFill>
                <a:effectLst/>
                <a:latin typeface="News Gothic MT" panose="020B0503020103020203" pitchFamily="34" charset="0"/>
                <a:ea typeface="+mn-ea"/>
                <a:cs typeface="+mn-cs"/>
              </a:rPr>
              <a:t>Select </a:t>
            </a:r>
            <a:r>
              <a:rPr lang="en-AU" sz="900" b="1" i="0" u="none" strike="noStrike" kern="1200" dirty="0">
                <a:solidFill>
                  <a:schemeClr val="tx1"/>
                </a:solidFill>
                <a:effectLst/>
                <a:latin typeface="News Gothic MT" panose="020B0503020103020203" pitchFamily="34" charset="0"/>
                <a:ea typeface="+mn-ea"/>
                <a:cs typeface="+mn-cs"/>
              </a:rPr>
              <a:t>Delete cropped areas of pictures</a:t>
            </a:r>
            <a:r>
              <a:rPr lang="en-AU" sz="900" b="0" i="0" u="none" strike="noStrike" kern="1200" dirty="0">
                <a:solidFill>
                  <a:schemeClr val="tx1"/>
                </a:solidFill>
                <a:effectLst/>
                <a:latin typeface="News Gothic MT" panose="020B0503020103020203" pitchFamily="34" charset="0"/>
                <a:ea typeface="+mn-ea"/>
                <a:cs typeface="+mn-cs"/>
              </a:rPr>
              <a:t>. This option removes the cropped picture data but note that if you delete the cropped picture data, you won't be able to restore it.</a:t>
            </a:r>
          </a:p>
          <a:p>
            <a:pPr marL="360363" lvl="1" indent="-136525">
              <a:buFont typeface="Arial" panose="020B0604020202020204" pitchFamily="34" charset="0"/>
              <a:buChar char="•"/>
              <a:tabLst/>
            </a:pPr>
            <a:endParaRPr lang="en-AU" sz="900" b="0" i="0" u="none" strike="noStrike" kern="1200" dirty="0">
              <a:solidFill>
                <a:schemeClr val="tx1"/>
              </a:solidFill>
              <a:effectLst/>
              <a:latin typeface="News Gothic MT" panose="020B0503020103020203" pitchFamily="34" charset="0"/>
              <a:ea typeface="+mn-ea"/>
              <a:cs typeface="+mn-cs"/>
            </a:endParaRPr>
          </a:p>
          <a:p>
            <a:pPr marL="360363" lvl="1" indent="-136525">
              <a:buFont typeface="Arial" panose="020B0604020202020204" pitchFamily="34" charset="0"/>
              <a:buChar char="•"/>
              <a:tabLst/>
            </a:pPr>
            <a:r>
              <a:rPr lang="en-AU" sz="900" b="0" i="0" u="none" strike="noStrike" kern="1200" dirty="0">
                <a:solidFill>
                  <a:schemeClr val="tx1"/>
                </a:solidFill>
                <a:effectLst/>
                <a:latin typeface="News Gothic MT" panose="020B0503020103020203" pitchFamily="34" charset="0"/>
                <a:ea typeface="+mn-ea"/>
                <a:cs typeface="+mn-cs"/>
              </a:rPr>
              <a:t>Under </a:t>
            </a:r>
            <a:r>
              <a:rPr lang="en-AU" sz="900" b="1" i="0" u="none" strike="noStrike" kern="1200" dirty="0">
                <a:solidFill>
                  <a:schemeClr val="tx1"/>
                </a:solidFill>
                <a:effectLst/>
                <a:latin typeface="News Gothic MT" panose="020B0503020103020203" pitchFamily="34" charset="0"/>
                <a:ea typeface="+mn-ea"/>
                <a:cs typeface="+mn-cs"/>
              </a:rPr>
              <a:t>Resolution</a:t>
            </a:r>
            <a:r>
              <a:rPr lang="en-AU" sz="900" b="0" i="0" u="none" strike="noStrike" kern="1200" dirty="0">
                <a:solidFill>
                  <a:schemeClr val="tx1"/>
                </a:solidFill>
                <a:effectLst/>
                <a:latin typeface="News Gothic MT" panose="020B0503020103020203" pitchFamily="34" charset="0"/>
                <a:ea typeface="+mn-ea"/>
                <a:cs typeface="+mn-cs"/>
              </a:rPr>
              <a:t>, select </a:t>
            </a:r>
            <a:r>
              <a:rPr lang="en-AU" sz="900" b="1" i="0" u="none" strike="noStrike" kern="1200" dirty="0">
                <a:solidFill>
                  <a:schemeClr val="tx1"/>
                </a:solidFill>
                <a:effectLst/>
                <a:latin typeface="News Gothic MT" panose="020B0503020103020203" pitchFamily="34" charset="0"/>
                <a:ea typeface="+mn-ea"/>
                <a:cs typeface="+mn-cs"/>
              </a:rPr>
              <a:t>Use default resolution</a:t>
            </a:r>
            <a:r>
              <a:rPr lang="en-AU" sz="900" b="0" i="0" u="none" strike="noStrike" kern="1200" dirty="0">
                <a:solidFill>
                  <a:schemeClr val="tx1"/>
                </a:solidFill>
                <a:effectLst/>
                <a:latin typeface="News Gothic MT" panose="020B0503020103020203" pitchFamily="34" charset="0"/>
                <a:ea typeface="+mn-ea"/>
                <a:cs typeface="+mn-cs"/>
              </a:rPr>
              <a:t>.</a:t>
            </a:r>
          </a:p>
        </p:txBody>
      </p:sp>
      <p:sp>
        <p:nvSpPr>
          <p:cNvPr id="13" name="TextBox 12">
            <a:extLst>
              <a:ext uri="{FF2B5EF4-FFF2-40B4-BE49-F238E27FC236}">
                <a16:creationId xmlns:a16="http://schemas.microsoft.com/office/drawing/2014/main" id="{33B94D15-0189-C544-A79D-B12A996C5B3E}"/>
              </a:ext>
            </a:extLst>
          </p:cNvPr>
          <p:cNvSpPr txBox="1"/>
          <p:nvPr userDrawn="1"/>
        </p:nvSpPr>
        <p:spPr>
          <a:xfrm>
            <a:off x="3091894" y="4205285"/>
            <a:ext cx="184731" cy="338554"/>
          </a:xfrm>
          <a:prstGeom prst="rect">
            <a:avLst/>
          </a:prstGeom>
          <a:noFill/>
        </p:spPr>
        <p:txBody>
          <a:bodyPr wrap="square" rtlCol="0">
            <a:spAutoFit/>
          </a:bodyPr>
          <a:lstStyle/>
          <a:p>
            <a:endParaRPr lang="en-US" dirty="0"/>
          </a:p>
        </p:txBody>
      </p:sp>
      <p:sp>
        <p:nvSpPr>
          <p:cNvPr id="22" name="TextBox 21">
            <a:extLst>
              <a:ext uri="{FF2B5EF4-FFF2-40B4-BE49-F238E27FC236}">
                <a16:creationId xmlns:a16="http://schemas.microsoft.com/office/drawing/2014/main" id="{46A2C05A-AEBC-084C-BC0C-10C9A55AA9E8}"/>
              </a:ext>
            </a:extLst>
          </p:cNvPr>
          <p:cNvSpPr txBox="1"/>
          <p:nvPr userDrawn="1"/>
        </p:nvSpPr>
        <p:spPr>
          <a:xfrm>
            <a:off x="742633" y="437690"/>
            <a:ext cx="10823026" cy="443198"/>
          </a:xfrm>
          <a:prstGeom prst="rect">
            <a:avLst/>
          </a:prstGeom>
          <a:noFill/>
        </p:spPr>
        <p:txBody>
          <a:bodyPr wrap="square" lIns="0" tIns="0" rIns="0" bIns="0" rtlCol="0">
            <a:spAutoFit/>
          </a:bodyPr>
          <a:lstStyle/>
          <a:p>
            <a:pPr>
              <a:lnSpc>
                <a:spcPct val="90000"/>
              </a:lnSpc>
            </a:pPr>
            <a:r>
              <a:rPr lang="en-AU" sz="3200" b="1" i="0" u="none" strike="noStrike" kern="1200" dirty="0">
                <a:solidFill>
                  <a:srgbClr val="1B4298"/>
                </a:solidFill>
                <a:effectLst/>
                <a:latin typeface="News Gothic MT" panose="020B0503020103020203" pitchFamily="34" charset="0"/>
                <a:ea typeface="+mn-ea"/>
                <a:cs typeface="+mn-cs"/>
              </a:rPr>
              <a:t>Reduce the file size of your PowerPoint presentations</a:t>
            </a:r>
          </a:p>
        </p:txBody>
      </p:sp>
      <p:pic>
        <p:nvPicPr>
          <p:cNvPr id="2" name="Picture 1" descr="Compress pictures instructions">
            <a:extLst>
              <a:ext uri="{FF2B5EF4-FFF2-40B4-BE49-F238E27FC236}">
                <a16:creationId xmlns:a16="http://schemas.microsoft.com/office/drawing/2014/main" id="{80621D71-266D-BE46-9D81-B91246528AC5}"/>
              </a:ext>
            </a:extLst>
          </p:cNvPr>
          <p:cNvPicPr>
            <a:picLocks noChangeAspect="1"/>
          </p:cNvPicPr>
          <p:nvPr userDrawn="1"/>
        </p:nvPicPr>
        <p:blipFill>
          <a:blip r:embed="rId2"/>
          <a:stretch>
            <a:fillRect/>
          </a:stretch>
        </p:blipFill>
        <p:spPr>
          <a:xfrm>
            <a:off x="799545" y="4834741"/>
            <a:ext cx="2087474" cy="1625729"/>
          </a:xfrm>
          <a:prstGeom prst="rect">
            <a:avLst/>
          </a:prstGeom>
        </p:spPr>
      </p:pic>
      <p:cxnSp>
        <p:nvCxnSpPr>
          <p:cNvPr id="15" name="Straight Connector 14">
            <a:extLst>
              <a:ext uri="{FF2B5EF4-FFF2-40B4-BE49-F238E27FC236}">
                <a16:creationId xmlns:a16="http://schemas.microsoft.com/office/drawing/2014/main" id="{2F724B8C-843A-B94C-B692-945F1BEA11F2}"/>
              </a:ext>
            </a:extLst>
          </p:cNvPr>
          <p:cNvCxnSpPr>
            <a:cxnSpLocks/>
          </p:cNvCxnSpPr>
          <p:nvPr userDrawn="1"/>
        </p:nvCxnSpPr>
        <p:spPr>
          <a:xfrm>
            <a:off x="4177734" y="1843686"/>
            <a:ext cx="0" cy="4616784"/>
          </a:xfrm>
          <a:prstGeom prst="line">
            <a:avLst/>
          </a:prstGeom>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7647043D-7FF1-1E41-B1DF-4265FA71126D}"/>
              </a:ext>
            </a:extLst>
          </p:cNvPr>
          <p:cNvSpPr/>
          <p:nvPr userDrawn="1"/>
        </p:nvSpPr>
        <p:spPr>
          <a:xfrm>
            <a:off x="4549289" y="1836126"/>
            <a:ext cx="3108692" cy="3416320"/>
          </a:xfrm>
          <a:prstGeom prst="rect">
            <a:avLst/>
          </a:prstGeom>
        </p:spPr>
        <p:txBody>
          <a:bodyPr wrap="square" lIns="0" tIns="0" rIns="0" bIns="0">
            <a:spAutoFit/>
          </a:bodyPr>
          <a:lstStyle/>
          <a:p>
            <a:r>
              <a:rPr lang="en-AU" sz="1200" b="1" i="0" u="none" strike="noStrike" kern="1200" dirty="0">
                <a:solidFill>
                  <a:srgbClr val="1B4298"/>
                </a:solidFill>
                <a:effectLst/>
                <a:latin typeface="News Gothic MT" panose="020B0503020103020203" pitchFamily="34" charset="0"/>
                <a:ea typeface="+mn-ea"/>
                <a:cs typeface="+mn-cs"/>
              </a:rPr>
              <a:t>Delete image editing data and lower default resolution.</a:t>
            </a:r>
          </a:p>
          <a:p>
            <a:endParaRPr lang="en-AU" sz="900" b="0" i="0" u="none" strike="noStrike" kern="1200" dirty="0">
              <a:solidFill>
                <a:schemeClr val="tx1"/>
              </a:solidFill>
              <a:effectLst/>
              <a:latin typeface="News Gothic MT" panose="020B0503020103020203" pitchFamily="34" charset="0"/>
              <a:ea typeface="+mn-ea"/>
              <a:cs typeface="+mn-cs"/>
            </a:endParaRPr>
          </a:p>
          <a:p>
            <a:r>
              <a:rPr lang="en-AU" sz="900" b="0" i="0" u="none" strike="noStrike" kern="1200" dirty="0">
                <a:solidFill>
                  <a:schemeClr val="tx1"/>
                </a:solidFill>
                <a:effectLst/>
                <a:latin typeface="News Gothic MT" panose="020B0503020103020203" pitchFamily="34" charset="0"/>
                <a:ea typeface="+mn-ea"/>
                <a:cs typeface="+mn-cs"/>
              </a:rPr>
              <a:t>When you edit an image, the data of the original is retained by default. Discarding it means that you can't restore the changes you make, but it will reduce your file size. Lowering your default resolution also reduces your file size.</a:t>
            </a:r>
          </a:p>
          <a:p>
            <a:endParaRPr lang="en-AU" sz="900" b="0" i="0" u="none" strike="noStrike" kern="1200" dirty="0">
              <a:solidFill>
                <a:schemeClr val="tx1"/>
              </a:solidFill>
              <a:effectLst/>
              <a:latin typeface="News Gothic MT" panose="020B0503020103020203" pitchFamily="34" charset="0"/>
              <a:ea typeface="+mn-ea"/>
              <a:cs typeface="+mn-cs"/>
            </a:endParaRPr>
          </a:p>
          <a:p>
            <a:pPr marL="228600" indent="-228600">
              <a:buFont typeface="+mj-lt"/>
              <a:buAutoNum type="arabicPeriod"/>
            </a:pPr>
            <a:r>
              <a:rPr lang="en-AU" sz="900" b="0" i="0" u="none" strike="noStrike" kern="1200" dirty="0">
                <a:solidFill>
                  <a:schemeClr val="tx1"/>
                </a:solidFill>
                <a:effectLst/>
                <a:latin typeface="News Gothic MT" panose="020B0503020103020203" pitchFamily="34" charset="0"/>
                <a:ea typeface="+mn-ea"/>
                <a:cs typeface="+mn-cs"/>
              </a:rPr>
              <a:t>Go to</a:t>
            </a:r>
            <a:r>
              <a:rPr lang="en-AU" sz="900" b="1" i="0" u="none" strike="noStrike" kern="1200" dirty="0">
                <a:solidFill>
                  <a:schemeClr val="tx1"/>
                </a:solidFill>
                <a:effectLst/>
                <a:latin typeface="News Gothic MT" panose="020B0503020103020203" pitchFamily="34" charset="0"/>
                <a:ea typeface="+mn-ea"/>
                <a:cs typeface="+mn-cs"/>
              </a:rPr>
              <a:t> File </a:t>
            </a:r>
            <a:r>
              <a:rPr lang="en-AU" sz="900" b="0" i="0" u="none" strike="noStrike" kern="1200" dirty="0">
                <a:solidFill>
                  <a:schemeClr val="tx1"/>
                </a:solidFill>
                <a:effectLst/>
                <a:latin typeface="News Gothic MT" panose="020B0503020103020203" pitchFamily="34" charset="0"/>
                <a:ea typeface="+mn-ea"/>
                <a:cs typeface="+mn-cs"/>
              </a:rPr>
              <a:t>&gt; </a:t>
            </a:r>
            <a:r>
              <a:rPr lang="en-AU" sz="900" b="1" i="0" u="none" strike="noStrike" kern="1200" dirty="0">
                <a:solidFill>
                  <a:schemeClr val="tx1"/>
                </a:solidFill>
                <a:effectLst/>
                <a:latin typeface="News Gothic MT" panose="020B0503020103020203" pitchFamily="34" charset="0"/>
                <a:ea typeface="+mn-ea"/>
                <a:cs typeface="+mn-cs"/>
              </a:rPr>
              <a:t>Options</a:t>
            </a:r>
            <a:r>
              <a:rPr lang="en-AU" sz="900" b="0" i="0" u="none" strike="noStrike" kern="1200" dirty="0">
                <a:solidFill>
                  <a:schemeClr val="tx1"/>
                </a:solidFill>
                <a:effectLst/>
                <a:latin typeface="News Gothic MT" panose="020B0503020103020203" pitchFamily="34" charset="0"/>
                <a:ea typeface="+mn-ea"/>
                <a:cs typeface="+mn-cs"/>
              </a:rPr>
              <a:t> &gt; </a:t>
            </a:r>
            <a:r>
              <a:rPr lang="en-AU" sz="900" b="1" i="0" u="none" strike="noStrike" kern="1200" dirty="0">
                <a:solidFill>
                  <a:schemeClr val="tx1"/>
                </a:solidFill>
                <a:effectLst/>
                <a:latin typeface="News Gothic MT" panose="020B0503020103020203" pitchFamily="34" charset="0"/>
                <a:ea typeface="+mn-ea"/>
                <a:cs typeface="+mn-cs"/>
              </a:rPr>
              <a:t>Advanced</a:t>
            </a:r>
            <a:r>
              <a:rPr lang="en-AU" sz="900" b="0" i="0" u="none" strike="noStrike" kern="1200" dirty="0">
                <a:solidFill>
                  <a:schemeClr val="tx1"/>
                </a:solidFill>
                <a:effectLst/>
                <a:latin typeface="News Gothic MT" panose="020B0503020103020203" pitchFamily="34" charset="0"/>
                <a:ea typeface="+mn-ea"/>
                <a:cs typeface="+mn-cs"/>
              </a:rPr>
              <a:t>.</a:t>
            </a:r>
          </a:p>
          <a:p>
            <a:pPr marL="228600" indent="-228600">
              <a:buFont typeface="+mj-lt"/>
              <a:buAutoNum type="arabicPeriod"/>
            </a:pPr>
            <a:endParaRPr lang="en-AU" sz="900" b="0" i="0" u="none" strike="noStrike" kern="1200" dirty="0">
              <a:solidFill>
                <a:schemeClr val="tx1"/>
              </a:solidFill>
              <a:effectLst/>
              <a:latin typeface="News Gothic MT" panose="020B0503020103020203" pitchFamily="34" charset="0"/>
              <a:ea typeface="+mn-ea"/>
              <a:cs typeface="+mn-cs"/>
            </a:endParaRPr>
          </a:p>
          <a:p>
            <a:pPr marL="228600" indent="-228600">
              <a:buFont typeface="+mj-lt"/>
              <a:buAutoNum type="arabicPeriod"/>
            </a:pPr>
            <a:r>
              <a:rPr lang="en-AU" sz="900" b="0" i="0" u="none" strike="noStrike" kern="1200" dirty="0">
                <a:solidFill>
                  <a:schemeClr val="tx1"/>
                </a:solidFill>
                <a:effectLst/>
                <a:latin typeface="News Gothic MT" panose="020B0503020103020203" pitchFamily="34" charset="0"/>
                <a:ea typeface="+mn-ea"/>
                <a:cs typeface="+mn-cs"/>
              </a:rPr>
              <a:t>Under </a:t>
            </a:r>
            <a:r>
              <a:rPr lang="en-AU" sz="900" b="1" i="0" u="none" strike="noStrike" kern="1200" dirty="0">
                <a:solidFill>
                  <a:schemeClr val="tx1"/>
                </a:solidFill>
                <a:effectLst/>
                <a:latin typeface="News Gothic MT" panose="020B0503020103020203" pitchFamily="34" charset="0"/>
                <a:ea typeface="+mn-ea"/>
                <a:cs typeface="+mn-cs"/>
              </a:rPr>
              <a:t>Image Size and Quality</a:t>
            </a:r>
            <a:r>
              <a:rPr lang="en-AU" sz="900" b="0" i="0" u="none" strike="noStrike" kern="1200" dirty="0">
                <a:solidFill>
                  <a:schemeClr val="tx1"/>
                </a:solidFill>
                <a:effectLst/>
                <a:latin typeface="News Gothic MT" panose="020B0503020103020203" pitchFamily="34" charset="0"/>
                <a:ea typeface="+mn-ea"/>
                <a:cs typeface="+mn-cs"/>
              </a:rPr>
              <a:t>, do the following:</a:t>
            </a:r>
          </a:p>
          <a:p>
            <a:endParaRPr lang="en-AU" sz="900" b="0" i="0" u="none" strike="noStrike" kern="1200" dirty="0">
              <a:solidFill>
                <a:schemeClr val="tx1"/>
              </a:solidFill>
              <a:effectLst/>
              <a:latin typeface="News Gothic MT" panose="020B0503020103020203" pitchFamily="34" charset="0"/>
              <a:ea typeface="+mn-ea"/>
              <a:cs typeface="+mn-cs"/>
            </a:endParaRPr>
          </a:p>
          <a:p>
            <a:pPr marL="357188" lvl="1" indent="-133350">
              <a:buFont typeface="Arial" panose="020B0604020202020204" pitchFamily="34" charset="0"/>
              <a:buChar char="•"/>
              <a:tabLst/>
            </a:pPr>
            <a:r>
              <a:rPr lang="en-AU" sz="900" b="0" i="0" u="none" strike="noStrike" kern="1200" dirty="0">
                <a:solidFill>
                  <a:schemeClr val="tx1"/>
                </a:solidFill>
                <a:effectLst/>
                <a:latin typeface="News Gothic MT" panose="020B0503020103020203" pitchFamily="34" charset="0"/>
                <a:ea typeface="+mn-ea"/>
                <a:cs typeface="+mn-cs"/>
              </a:rPr>
              <a:t>Select </a:t>
            </a:r>
            <a:r>
              <a:rPr lang="en-AU" sz="900" b="1" i="0" u="none" strike="noStrike" kern="1200" dirty="0">
                <a:solidFill>
                  <a:schemeClr val="tx1"/>
                </a:solidFill>
                <a:effectLst/>
                <a:latin typeface="News Gothic MT" panose="020B0503020103020203" pitchFamily="34" charset="0"/>
                <a:ea typeface="+mn-ea"/>
                <a:cs typeface="+mn-cs"/>
              </a:rPr>
              <a:t>Discard editing data</a:t>
            </a:r>
            <a:r>
              <a:rPr lang="en-AU" sz="900" b="0" i="0" u="none" strike="noStrike" kern="1200" dirty="0">
                <a:solidFill>
                  <a:schemeClr val="tx1"/>
                </a:solidFill>
                <a:effectLst/>
                <a:latin typeface="News Gothic MT" panose="020B0503020103020203" pitchFamily="34" charset="0"/>
                <a:ea typeface="+mn-ea"/>
                <a:cs typeface="+mn-cs"/>
              </a:rPr>
              <a:t>. This option removes stored data that's used to restore the image to its original state after it's been edited. Note that if you discard editing data, you won't be able to restore the image after you edit it.</a:t>
            </a:r>
          </a:p>
          <a:p>
            <a:pPr marL="357188" lvl="1" indent="-133350">
              <a:buFont typeface="Arial" panose="020B0604020202020204" pitchFamily="34" charset="0"/>
              <a:buChar char="•"/>
              <a:tabLst/>
            </a:pPr>
            <a:endParaRPr lang="en-AU" sz="900" b="0" i="0" u="none" strike="noStrike" kern="1200" dirty="0">
              <a:solidFill>
                <a:schemeClr val="tx1"/>
              </a:solidFill>
              <a:effectLst/>
              <a:latin typeface="News Gothic MT" panose="020B0503020103020203" pitchFamily="34" charset="0"/>
              <a:ea typeface="+mn-ea"/>
              <a:cs typeface="+mn-cs"/>
            </a:endParaRPr>
          </a:p>
          <a:p>
            <a:pPr marL="357188" lvl="1" indent="-133350">
              <a:buFont typeface="Arial" panose="020B0604020202020204" pitchFamily="34" charset="0"/>
              <a:buChar char="•"/>
              <a:tabLst/>
            </a:pPr>
            <a:r>
              <a:rPr lang="en-AU" sz="900" b="0" i="0" u="none" strike="noStrike" kern="1200" dirty="0">
                <a:solidFill>
                  <a:schemeClr val="tx1"/>
                </a:solidFill>
                <a:effectLst/>
                <a:latin typeface="News Gothic MT" panose="020B0503020103020203" pitchFamily="34" charset="0"/>
                <a:ea typeface="+mn-ea"/>
                <a:cs typeface="+mn-cs"/>
              </a:rPr>
              <a:t>Make sure that </a:t>
            </a:r>
            <a:r>
              <a:rPr lang="en-AU" sz="900" b="1" i="0" u="none" strike="noStrike" kern="1200" dirty="0">
                <a:solidFill>
                  <a:schemeClr val="tx1"/>
                </a:solidFill>
                <a:effectLst/>
                <a:latin typeface="News Gothic MT" panose="020B0503020103020203" pitchFamily="34" charset="0"/>
                <a:ea typeface="+mn-ea"/>
                <a:cs typeface="+mn-cs"/>
              </a:rPr>
              <a:t>Do not compress images in file</a:t>
            </a:r>
            <a:r>
              <a:rPr lang="en-AU" sz="900" b="0" i="0" u="none" strike="noStrike" kern="1200" dirty="0">
                <a:solidFill>
                  <a:schemeClr val="tx1"/>
                </a:solidFill>
                <a:effectLst/>
                <a:latin typeface="News Gothic MT" panose="020B0503020103020203" pitchFamily="34" charset="0"/>
                <a:ea typeface="+mn-ea"/>
                <a:cs typeface="+mn-cs"/>
              </a:rPr>
              <a:t> is not selected.</a:t>
            </a:r>
          </a:p>
          <a:p>
            <a:pPr marL="357188" lvl="1" indent="-133350">
              <a:buFont typeface="Arial" panose="020B0604020202020204" pitchFamily="34" charset="0"/>
              <a:buChar char="•"/>
              <a:tabLst/>
            </a:pPr>
            <a:endParaRPr lang="en-AU" sz="900" b="0" i="0" u="none" strike="noStrike" kern="1200" dirty="0">
              <a:solidFill>
                <a:schemeClr val="tx1"/>
              </a:solidFill>
              <a:effectLst/>
              <a:latin typeface="News Gothic MT" panose="020B0503020103020203" pitchFamily="34" charset="0"/>
              <a:ea typeface="+mn-ea"/>
              <a:cs typeface="+mn-cs"/>
            </a:endParaRPr>
          </a:p>
          <a:p>
            <a:pPr marL="357188" lvl="1" indent="-133350">
              <a:buFont typeface="Arial" panose="020B0604020202020204" pitchFamily="34" charset="0"/>
              <a:buChar char="•"/>
              <a:tabLst/>
            </a:pPr>
            <a:r>
              <a:rPr lang="en-AU" sz="900" b="0" i="0" u="none" strike="noStrike" kern="1200" dirty="0">
                <a:solidFill>
                  <a:schemeClr val="tx1"/>
                </a:solidFill>
                <a:effectLst/>
                <a:latin typeface="News Gothic MT" panose="020B0503020103020203" pitchFamily="34" charset="0"/>
                <a:ea typeface="+mn-ea"/>
                <a:cs typeface="+mn-cs"/>
              </a:rPr>
              <a:t>In the </a:t>
            </a:r>
            <a:r>
              <a:rPr lang="en-AU" sz="900" b="1" i="0" u="none" strike="noStrike" kern="1200" dirty="0">
                <a:solidFill>
                  <a:schemeClr val="tx1"/>
                </a:solidFill>
                <a:effectLst/>
                <a:latin typeface="News Gothic MT" panose="020B0503020103020203" pitchFamily="34" charset="0"/>
                <a:ea typeface="+mn-ea"/>
                <a:cs typeface="+mn-cs"/>
              </a:rPr>
              <a:t>Default resolution </a:t>
            </a:r>
            <a:r>
              <a:rPr lang="en-AU" sz="900" b="0" i="0" u="none" strike="noStrike" kern="1200" dirty="0">
                <a:solidFill>
                  <a:schemeClr val="tx1"/>
                </a:solidFill>
                <a:effectLst/>
                <a:latin typeface="News Gothic MT" panose="020B0503020103020203" pitchFamily="34" charset="0"/>
                <a:ea typeface="+mn-ea"/>
                <a:cs typeface="+mn-cs"/>
              </a:rPr>
              <a:t>list, select a resolution that is 150ppi or lower.</a:t>
            </a:r>
          </a:p>
        </p:txBody>
      </p:sp>
      <p:pic>
        <p:nvPicPr>
          <p:cNvPr id="4" name="Picture 3" descr="Delete image editing data and lower default resolution.">
            <a:extLst>
              <a:ext uri="{FF2B5EF4-FFF2-40B4-BE49-F238E27FC236}">
                <a16:creationId xmlns:a16="http://schemas.microsoft.com/office/drawing/2014/main" id="{157F0A2C-DCA7-2E44-B93A-A3A65E07523F}"/>
              </a:ext>
            </a:extLst>
          </p:cNvPr>
          <p:cNvPicPr>
            <a:picLocks noChangeAspect="1"/>
          </p:cNvPicPr>
          <p:nvPr userDrawn="1"/>
        </p:nvPicPr>
        <p:blipFill>
          <a:blip r:embed="rId3"/>
          <a:stretch>
            <a:fillRect/>
          </a:stretch>
        </p:blipFill>
        <p:spPr>
          <a:xfrm>
            <a:off x="4549289" y="5505239"/>
            <a:ext cx="3112886" cy="841919"/>
          </a:xfrm>
          <a:prstGeom prst="rect">
            <a:avLst/>
          </a:prstGeom>
        </p:spPr>
      </p:pic>
      <p:cxnSp>
        <p:nvCxnSpPr>
          <p:cNvPr id="21" name="Straight Connector 20">
            <a:extLst>
              <a:ext uri="{FF2B5EF4-FFF2-40B4-BE49-F238E27FC236}">
                <a16:creationId xmlns:a16="http://schemas.microsoft.com/office/drawing/2014/main" id="{B9EFB6D3-975E-C549-96A0-ED5CDE05CD4D}"/>
              </a:ext>
            </a:extLst>
          </p:cNvPr>
          <p:cNvCxnSpPr>
            <a:cxnSpLocks/>
          </p:cNvCxnSpPr>
          <p:nvPr userDrawn="1"/>
        </p:nvCxnSpPr>
        <p:spPr>
          <a:xfrm>
            <a:off x="8068208" y="1843686"/>
            <a:ext cx="0" cy="4616784"/>
          </a:xfrm>
          <a:prstGeom prst="line">
            <a:avLst/>
          </a:prstGeom>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2A28577A-744A-D240-9AE8-9795955E6E6B}"/>
              </a:ext>
            </a:extLst>
          </p:cNvPr>
          <p:cNvSpPr/>
          <p:nvPr userDrawn="1"/>
        </p:nvSpPr>
        <p:spPr>
          <a:xfrm>
            <a:off x="8456977" y="1836126"/>
            <a:ext cx="3108692" cy="2277547"/>
          </a:xfrm>
          <a:prstGeom prst="rect">
            <a:avLst/>
          </a:prstGeom>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200" b="1" i="0" u="none" strike="noStrike" kern="1200" dirty="0">
                <a:solidFill>
                  <a:srgbClr val="1B4298"/>
                </a:solidFill>
                <a:effectLst/>
                <a:latin typeface="News Gothic MT" panose="020B0503020103020203" pitchFamily="34" charset="0"/>
                <a:ea typeface="+mn-ea"/>
                <a:cs typeface="+mn-cs"/>
              </a:rPr>
              <a:t>Reduce the character set of embedded fonts.</a:t>
            </a:r>
          </a:p>
          <a:p>
            <a:endParaRPr lang="en-AU" sz="800" b="0" i="0" u="none" strike="noStrike" kern="1200" dirty="0">
              <a:solidFill>
                <a:schemeClr val="tx1"/>
              </a:solidFill>
              <a:effectLst/>
              <a:latin typeface="News Gothic MT" panose="020B0503020103020203" pitchFamily="34" charset="0"/>
              <a:ea typeface="+mn-ea"/>
              <a:cs typeface="+mn-cs"/>
            </a:endParaRPr>
          </a:p>
          <a:p>
            <a:r>
              <a:rPr lang="en-AU" sz="900" b="0" i="0" u="none" strike="noStrike" kern="1200" dirty="0">
                <a:solidFill>
                  <a:schemeClr val="tx1"/>
                </a:solidFill>
                <a:effectLst/>
                <a:latin typeface="News Gothic MT" panose="020B0503020103020203" pitchFamily="34" charset="0"/>
                <a:ea typeface="+mn-ea"/>
                <a:cs typeface="+mn-cs"/>
              </a:rPr>
              <a:t>To make your presentation more sharable with others who don't have the same fonts in their system, it's typical to embed the fonts you use. However, embedded fonts will increase your file size. To minimize the file increase, embed only those characters used in the presentation.</a:t>
            </a:r>
          </a:p>
          <a:p>
            <a:endParaRPr lang="en-AU" sz="900" b="0" i="0" u="none" strike="noStrike" kern="1200" dirty="0">
              <a:solidFill>
                <a:schemeClr val="tx1"/>
              </a:solidFill>
              <a:effectLst/>
              <a:latin typeface="News Gothic MT" panose="020B0503020103020203" pitchFamily="34" charset="0"/>
              <a:ea typeface="+mn-ea"/>
              <a:cs typeface="+mn-cs"/>
            </a:endParaRPr>
          </a:p>
          <a:p>
            <a:pPr marL="228600" indent="-228600">
              <a:buFont typeface="+mj-lt"/>
              <a:buAutoNum type="arabicPeriod"/>
            </a:pPr>
            <a:r>
              <a:rPr lang="en-AU" sz="900" b="0" i="0" u="none" strike="noStrike" kern="1200" dirty="0">
                <a:solidFill>
                  <a:schemeClr val="tx1"/>
                </a:solidFill>
                <a:effectLst/>
                <a:latin typeface="News Gothic MT" panose="020B0503020103020203" pitchFamily="34" charset="0"/>
                <a:ea typeface="+mn-ea"/>
                <a:cs typeface="+mn-cs"/>
              </a:rPr>
              <a:t>Go to </a:t>
            </a:r>
            <a:r>
              <a:rPr lang="en-AU" sz="900" b="1" i="0" u="none" strike="noStrike" kern="1200" dirty="0">
                <a:solidFill>
                  <a:schemeClr val="tx1"/>
                </a:solidFill>
                <a:effectLst/>
                <a:latin typeface="News Gothic MT" panose="020B0503020103020203" pitchFamily="34" charset="0"/>
                <a:ea typeface="+mn-ea"/>
                <a:cs typeface="+mn-cs"/>
              </a:rPr>
              <a:t>File</a:t>
            </a:r>
            <a:r>
              <a:rPr lang="en-AU" sz="900" b="0" i="0" u="none" strike="noStrike" kern="1200" dirty="0">
                <a:solidFill>
                  <a:schemeClr val="tx1"/>
                </a:solidFill>
                <a:effectLst/>
                <a:latin typeface="News Gothic MT" panose="020B0503020103020203" pitchFamily="34" charset="0"/>
                <a:ea typeface="+mn-ea"/>
                <a:cs typeface="+mn-cs"/>
              </a:rPr>
              <a:t> &gt; </a:t>
            </a:r>
            <a:r>
              <a:rPr lang="en-AU" sz="900" b="1" i="0" u="none" strike="noStrike" kern="1200" dirty="0">
                <a:solidFill>
                  <a:schemeClr val="tx1"/>
                </a:solidFill>
                <a:effectLst/>
                <a:latin typeface="News Gothic MT" panose="020B0503020103020203" pitchFamily="34" charset="0"/>
                <a:ea typeface="+mn-ea"/>
                <a:cs typeface="+mn-cs"/>
              </a:rPr>
              <a:t>Options</a:t>
            </a:r>
            <a:r>
              <a:rPr lang="en-AU" sz="900" b="0" i="0" u="none" strike="noStrike" kern="1200" dirty="0">
                <a:solidFill>
                  <a:schemeClr val="tx1"/>
                </a:solidFill>
                <a:effectLst/>
                <a:latin typeface="News Gothic MT" panose="020B0503020103020203" pitchFamily="34" charset="0"/>
                <a:ea typeface="+mn-ea"/>
                <a:cs typeface="+mn-cs"/>
              </a:rPr>
              <a:t> &gt; </a:t>
            </a:r>
            <a:r>
              <a:rPr lang="en-AU" sz="900" b="1" i="0" u="none" strike="noStrike" kern="1200" dirty="0">
                <a:solidFill>
                  <a:schemeClr val="tx1"/>
                </a:solidFill>
                <a:effectLst/>
                <a:latin typeface="News Gothic MT" panose="020B0503020103020203" pitchFamily="34" charset="0"/>
                <a:ea typeface="+mn-ea"/>
                <a:cs typeface="+mn-cs"/>
              </a:rPr>
              <a:t>Save</a:t>
            </a:r>
            <a:r>
              <a:rPr lang="en-AU" sz="900" b="0" i="0" u="none" strike="noStrike" kern="1200" dirty="0">
                <a:solidFill>
                  <a:schemeClr val="tx1"/>
                </a:solidFill>
                <a:effectLst/>
                <a:latin typeface="News Gothic MT" panose="020B0503020103020203" pitchFamily="34" charset="0"/>
                <a:ea typeface="+mn-ea"/>
                <a:cs typeface="+mn-cs"/>
              </a:rPr>
              <a:t>.</a:t>
            </a:r>
          </a:p>
          <a:p>
            <a:pPr marL="228600" indent="-228600">
              <a:buFont typeface="+mj-lt"/>
              <a:buAutoNum type="arabicPeriod"/>
            </a:pPr>
            <a:endParaRPr lang="en-AU" sz="900" b="0" i="0" u="none" strike="noStrike" kern="1200" dirty="0">
              <a:solidFill>
                <a:schemeClr val="tx1"/>
              </a:solidFill>
              <a:effectLst/>
              <a:latin typeface="News Gothic MT" panose="020B0503020103020203" pitchFamily="34" charset="0"/>
              <a:ea typeface="+mn-ea"/>
              <a:cs typeface="+mn-cs"/>
            </a:endParaRPr>
          </a:p>
          <a:p>
            <a:pPr marL="228600" indent="-228600">
              <a:buFont typeface="+mj-lt"/>
              <a:buAutoNum type="arabicPeriod"/>
            </a:pPr>
            <a:r>
              <a:rPr lang="en-AU" sz="900" b="0" i="0" u="none" strike="noStrike" kern="1200" dirty="0">
                <a:solidFill>
                  <a:schemeClr val="tx1"/>
                </a:solidFill>
                <a:effectLst/>
                <a:latin typeface="News Gothic MT" panose="020B0503020103020203" pitchFamily="34" charset="0"/>
                <a:ea typeface="+mn-ea"/>
                <a:cs typeface="+mn-cs"/>
              </a:rPr>
              <a:t>Under </a:t>
            </a:r>
            <a:r>
              <a:rPr lang="en-AU" sz="900" b="1" i="0" u="none" strike="noStrike" kern="1200" dirty="0">
                <a:solidFill>
                  <a:schemeClr val="tx1"/>
                </a:solidFill>
                <a:effectLst/>
                <a:latin typeface="News Gothic MT" panose="020B0503020103020203" pitchFamily="34" charset="0"/>
                <a:ea typeface="+mn-ea"/>
                <a:cs typeface="+mn-cs"/>
              </a:rPr>
              <a:t>Preserve fidelity when sharing this presentation</a:t>
            </a:r>
            <a:r>
              <a:rPr lang="en-AU" sz="900" b="0" i="0" u="none" strike="noStrike" kern="1200" dirty="0">
                <a:solidFill>
                  <a:schemeClr val="tx1"/>
                </a:solidFill>
                <a:effectLst/>
                <a:latin typeface="News Gothic MT" panose="020B0503020103020203" pitchFamily="34" charset="0"/>
                <a:ea typeface="+mn-ea"/>
                <a:cs typeface="+mn-cs"/>
              </a:rPr>
              <a:t>, select </a:t>
            </a:r>
            <a:r>
              <a:rPr lang="en-AU" sz="900" b="1" i="0" u="none" strike="noStrike" kern="1200" dirty="0">
                <a:solidFill>
                  <a:schemeClr val="tx1"/>
                </a:solidFill>
                <a:effectLst/>
                <a:latin typeface="News Gothic MT" panose="020B0503020103020203" pitchFamily="34" charset="0"/>
                <a:ea typeface="+mn-ea"/>
                <a:cs typeface="+mn-cs"/>
              </a:rPr>
              <a:t>Embed fonts in the file</a:t>
            </a:r>
            <a:r>
              <a:rPr lang="en-AU" sz="900" b="0" i="0" u="none" strike="noStrike" kern="1200" dirty="0">
                <a:solidFill>
                  <a:schemeClr val="tx1"/>
                </a:solidFill>
                <a:effectLst/>
                <a:latin typeface="News Gothic MT" panose="020B0503020103020203" pitchFamily="34" charset="0"/>
                <a:ea typeface="+mn-ea"/>
                <a:cs typeface="+mn-cs"/>
              </a:rPr>
              <a:t>, and then select </a:t>
            </a:r>
            <a:r>
              <a:rPr lang="en-AU" sz="900" b="1" i="0" u="none" strike="noStrike" kern="1200" dirty="0">
                <a:solidFill>
                  <a:schemeClr val="tx1"/>
                </a:solidFill>
                <a:effectLst/>
                <a:latin typeface="News Gothic MT" panose="020B0503020103020203" pitchFamily="34" charset="0"/>
                <a:ea typeface="+mn-ea"/>
                <a:cs typeface="+mn-cs"/>
              </a:rPr>
              <a:t>Embed only the characters used in the presentation</a:t>
            </a:r>
            <a:r>
              <a:rPr lang="en-AU" sz="900" b="0" i="0" u="none" strike="noStrike" kern="1200" dirty="0">
                <a:solidFill>
                  <a:schemeClr val="tx1"/>
                </a:solidFill>
                <a:effectLst/>
                <a:latin typeface="News Gothic MT" panose="020B0503020103020203" pitchFamily="34" charset="0"/>
                <a:ea typeface="+mn-ea"/>
                <a:cs typeface="+mn-cs"/>
              </a:rPr>
              <a:t>.</a:t>
            </a:r>
          </a:p>
          <a:p>
            <a:endParaRPr lang="en-AU" sz="800" b="0" i="0" u="none" strike="noStrike" kern="1200" dirty="0">
              <a:solidFill>
                <a:schemeClr val="tx1"/>
              </a:solidFill>
              <a:effectLst/>
              <a:latin typeface="News Gothic MT" panose="020B0503020103020203" pitchFamily="34" charset="0"/>
              <a:ea typeface="+mn-ea"/>
              <a:cs typeface="+mn-cs"/>
            </a:endParaRPr>
          </a:p>
        </p:txBody>
      </p:sp>
      <p:pic>
        <p:nvPicPr>
          <p:cNvPr id="5" name="Picture 4" descr="Reduce the character set of embedded fonts">
            <a:extLst>
              <a:ext uri="{FF2B5EF4-FFF2-40B4-BE49-F238E27FC236}">
                <a16:creationId xmlns:a16="http://schemas.microsoft.com/office/drawing/2014/main" id="{C9BF2E52-5967-C644-B961-5CAD0598D2E6}"/>
              </a:ext>
            </a:extLst>
          </p:cNvPr>
          <p:cNvPicPr>
            <a:picLocks noChangeAspect="1"/>
          </p:cNvPicPr>
          <p:nvPr userDrawn="1"/>
        </p:nvPicPr>
        <p:blipFill>
          <a:blip r:embed="rId4"/>
          <a:stretch>
            <a:fillRect/>
          </a:stretch>
        </p:blipFill>
        <p:spPr>
          <a:xfrm>
            <a:off x="8456977" y="4138171"/>
            <a:ext cx="3108688" cy="750705"/>
          </a:xfrm>
          <a:prstGeom prst="rect">
            <a:avLst/>
          </a:prstGeom>
        </p:spPr>
      </p:pic>
      <p:sp>
        <p:nvSpPr>
          <p:cNvPr id="24" name="Rectangle 23">
            <a:extLst>
              <a:ext uri="{FF2B5EF4-FFF2-40B4-BE49-F238E27FC236}">
                <a16:creationId xmlns:a16="http://schemas.microsoft.com/office/drawing/2014/main" id="{E5E6891E-3A4A-A544-8711-B74D79482145}"/>
              </a:ext>
            </a:extLst>
          </p:cNvPr>
          <p:cNvSpPr/>
          <p:nvPr userDrawn="1"/>
        </p:nvSpPr>
        <p:spPr>
          <a:xfrm>
            <a:off x="8456977" y="5113946"/>
            <a:ext cx="3108692" cy="276999"/>
          </a:xfrm>
          <a:prstGeom prst="rect">
            <a:avLst/>
          </a:prstGeom>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900" b="1" i="0" u="none" strike="noStrike" kern="1200" dirty="0">
                <a:solidFill>
                  <a:schemeClr val="tx1"/>
                </a:solidFill>
                <a:effectLst/>
                <a:latin typeface="News Gothic MT" panose="020B0503020103020203" pitchFamily="34" charset="0"/>
                <a:ea typeface="+mn-ea"/>
                <a:cs typeface="+mn-cs"/>
              </a:rPr>
              <a:t>Note: </a:t>
            </a:r>
            <a:r>
              <a:rPr lang="en-AU" sz="900" b="0" i="0" u="none" strike="noStrike" kern="1200" dirty="0">
                <a:solidFill>
                  <a:schemeClr val="tx1"/>
                </a:solidFill>
                <a:effectLst/>
                <a:latin typeface="News Gothic MT" panose="020B0503020103020203" pitchFamily="34" charset="0"/>
                <a:ea typeface="+mn-ea"/>
                <a:cs typeface="+mn-cs"/>
              </a:rPr>
              <a:t>If you've used custom fonts and want others to edit the presentation, select Embed all characters.</a:t>
            </a:r>
          </a:p>
        </p:txBody>
      </p:sp>
      <p:sp>
        <p:nvSpPr>
          <p:cNvPr id="25" name="TextBox 24">
            <a:extLst>
              <a:ext uri="{FF2B5EF4-FFF2-40B4-BE49-F238E27FC236}">
                <a16:creationId xmlns:a16="http://schemas.microsoft.com/office/drawing/2014/main" id="{CE8855F8-530E-B44A-ADBE-DD6136A9BAB1}"/>
              </a:ext>
            </a:extLst>
          </p:cNvPr>
          <p:cNvSpPr txBox="1"/>
          <p:nvPr userDrawn="1"/>
        </p:nvSpPr>
        <p:spPr>
          <a:xfrm>
            <a:off x="742633" y="976170"/>
            <a:ext cx="10823026" cy="249299"/>
          </a:xfrm>
          <a:prstGeom prst="rect">
            <a:avLst/>
          </a:prstGeom>
          <a:noFill/>
        </p:spPr>
        <p:txBody>
          <a:bodyPr wrap="square" lIns="0" tIns="0" rIns="0" bIns="0" rtlCol="0">
            <a:spAutoFit/>
          </a:bodyPr>
          <a:lstStyle/>
          <a:p>
            <a:pPr>
              <a:lnSpc>
                <a:spcPct val="90000"/>
              </a:lnSpc>
            </a:pPr>
            <a:r>
              <a:rPr lang="en-AU" sz="1800" b="0" i="0" u="none" strike="noStrike" kern="1200" dirty="0">
                <a:solidFill>
                  <a:schemeClr val="tx1"/>
                </a:solidFill>
                <a:effectLst/>
                <a:latin typeface="News Gothic MT" panose="020B0503020103020203" pitchFamily="34" charset="0"/>
                <a:ea typeface="+mn-ea"/>
                <a:cs typeface="+mn-cs"/>
              </a:rPr>
              <a:t>If the file size of your presentation is too large, try the following tips to make it more manageable.</a:t>
            </a:r>
          </a:p>
        </p:txBody>
      </p:sp>
      <p:sp>
        <p:nvSpPr>
          <p:cNvPr id="26" name="Rectangle 25">
            <a:extLst>
              <a:ext uri="{FF2B5EF4-FFF2-40B4-BE49-F238E27FC236}">
                <a16:creationId xmlns:a16="http://schemas.microsoft.com/office/drawing/2014/main" id="{48344467-D9E1-8943-9C83-43C6999DB34D}"/>
              </a:ext>
            </a:extLst>
          </p:cNvPr>
          <p:cNvSpPr/>
          <p:nvPr userDrawn="1"/>
        </p:nvSpPr>
        <p:spPr>
          <a:xfrm>
            <a:off x="799545" y="1448037"/>
            <a:ext cx="726525" cy="282573"/>
          </a:xfrm>
          <a:prstGeom prst="rect">
            <a:avLst/>
          </a:prstGeom>
        </p:spPr>
        <p:txBody>
          <a:bodyPr wrap="square" lIns="0" tIns="0" rIns="72000" bIns="36000">
            <a:spAutoFit/>
          </a:bodyPr>
          <a:lstStyle/>
          <a:p>
            <a:r>
              <a:rPr lang="en-AU" sz="1600" b="1" i="0" kern="1200" dirty="0">
                <a:solidFill>
                  <a:srgbClr val="2C334F"/>
                </a:solidFill>
                <a:effectLst/>
                <a:latin typeface="News Gothic MT" panose="020B0503020103020203" pitchFamily="34" charset="0"/>
                <a:ea typeface="+mn-ea"/>
                <a:cs typeface="+mn-cs"/>
              </a:rPr>
              <a:t>Tip 1</a:t>
            </a:r>
          </a:p>
        </p:txBody>
      </p:sp>
      <p:sp>
        <p:nvSpPr>
          <p:cNvPr id="27" name="Rectangle 26">
            <a:extLst>
              <a:ext uri="{FF2B5EF4-FFF2-40B4-BE49-F238E27FC236}">
                <a16:creationId xmlns:a16="http://schemas.microsoft.com/office/drawing/2014/main" id="{180C11D9-69A5-744E-AC99-239BBA3EC5D6}"/>
              </a:ext>
            </a:extLst>
          </p:cNvPr>
          <p:cNvSpPr/>
          <p:nvPr userDrawn="1"/>
        </p:nvSpPr>
        <p:spPr>
          <a:xfrm>
            <a:off x="4548585" y="1448037"/>
            <a:ext cx="726525" cy="282573"/>
          </a:xfrm>
          <a:prstGeom prst="rect">
            <a:avLst/>
          </a:prstGeom>
        </p:spPr>
        <p:txBody>
          <a:bodyPr wrap="square" lIns="0" tIns="0" rIns="72000" bIns="36000">
            <a:spAutoFit/>
          </a:bodyPr>
          <a:lstStyle/>
          <a:p>
            <a:r>
              <a:rPr lang="en-AU" sz="1600" b="1" i="0" kern="1200" dirty="0">
                <a:solidFill>
                  <a:srgbClr val="2C334F"/>
                </a:solidFill>
                <a:effectLst/>
                <a:latin typeface="News Gothic MT" panose="020B0503020103020203" pitchFamily="34" charset="0"/>
                <a:ea typeface="+mn-ea"/>
                <a:cs typeface="+mn-cs"/>
              </a:rPr>
              <a:t>Tip 2</a:t>
            </a:r>
          </a:p>
        </p:txBody>
      </p:sp>
      <p:sp>
        <p:nvSpPr>
          <p:cNvPr id="28" name="Rectangle 27">
            <a:extLst>
              <a:ext uri="{FF2B5EF4-FFF2-40B4-BE49-F238E27FC236}">
                <a16:creationId xmlns:a16="http://schemas.microsoft.com/office/drawing/2014/main" id="{4CA5F3FF-14C5-824D-A8B8-F8754A580588}"/>
              </a:ext>
            </a:extLst>
          </p:cNvPr>
          <p:cNvSpPr/>
          <p:nvPr userDrawn="1"/>
        </p:nvSpPr>
        <p:spPr>
          <a:xfrm>
            <a:off x="8443929" y="1448037"/>
            <a:ext cx="726525" cy="282573"/>
          </a:xfrm>
          <a:prstGeom prst="rect">
            <a:avLst/>
          </a:prstGeom>
        </p:spPr>
        <p:txBody>
          <a:bodyPr wrap="square" lIns="0" tIns="0" rIns="72000" bIns="36000">
            <a:spAutoFit/>
          </a:bodyPr>
          <a:lstStyle/>
          <a:p>
            <a:r>
              <a:rPr lang="en-AU" sz="1600" b="1" i="0" kern="1200" dirty="0">
                <a:solidFill>
                  <a:srgbClr val="2C334F"/>
                </a:solidFill>
                <a:effectLst/>
                <a:latin typeface="News Gothic MT" panose="020B0503020103020203" pitchFamily="34" charset="0"/>
                <a:ea typeface="+mn-ea"/>
                <a:cs typeface="+mn-cs"/>
              </a:rPr>
              <a:t>Tip 3</a:t>
            </a:r>
          </a:p>
        </p:txBody>
      </p:sp>
    </p:spTree>
    <p:extLst>
      <p:ext uri="{BB962C8B-B14F-4D97-AF65-F5344CB8AC3E}">
        <p14:creationId xmlns:p14="http://schemas.microsoft.com/office/powerpoint/2010/main" val="138915228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1.xml"/><Relationship Id="rId13" Type="http://schemas.openxmlformats.org/officeDocument/2006/relationships/slideLayout" Target="../slideLayouts/slideLayout16.xml"/><Relationship Id="rId18" Type="http://schemas.openxmlformats.org/officeDocument/2006/relationships/slideLayout" Target="../slideLayouts/slideLayout21.xml"/><Relationship Id="rId3" Type="http://schemas.openxmlformats.org/officeDocument/2006/relationships/slideLayout" Target="../slideLayouts/slideLayout6.xml"/><Relationship Id="rId21" Type="http://schemas.openxmlformats.org/officeDocument/2006/relationships/slideLayout" Target="../slideLayouts/slideLayout24.xml"/><Relationship Id="rId7" Type="http://schemas.openxmlformats.org/officeDocument/2006/relationships/slideLayout" Target="../slideLayouts/slideLayout10.xml"/><Relationship Id="rId12" Type="http://schemas.openxmlformats.org/officeDocument/2006/relationships/slideLayout" Target="../slideLayouts/slideLayout15.xml"/><Relationship Id="rId17" Type="http://schemas.openxmlformats.org/officeDocument/2006/relationships/slideLayout" Target="../slideLayouts/slideLayout20.xml"/><Relationship Id="rId25" Type="http://schemas.openxmlformats.org/officeDocument/2006/relationships/theme" Target="../theme/theme2.xml"/><Relationship Id="rId2" Type="http://schemas.openxmlformats.org/officeDocument/2006/relationships/slideLayout" Target="../slideLayouts/slideLayout5.xml"/><Relationship Id="rId16" Type="http://schemas.openxmlformats.org/officeDocument/2006/relationships/slideLayout" Target="../slideLayouts/slideLayout19.xml"/><Relationship Id="rId20" Type="http://schemas.openxmlformats.org/officeDocument/2006/relationships/slideLayout" Target="../slideLayouts/slideLayout23.xml"/><Relationship Id="rId1" Type="http://schemas.openxmlformats.org/officeDocument/2006/relationships/slideLayout" Target="../slideLayouts/slideLayout4.xml"/><Relationship Id="rId6" Type="http://schemas.openxmlformats.org/officeDocument/2006/relationships/slideLayout" Target="../slideLayouts/slideLayout9.xml"/><Relationship Id="rId11" Type="http://schemas.openxmlformats.org/officeDocument/2006/relationships/slideLayout" Target="../slideLayouts/slideLayout14.xml"/><Relationship Id="rId24" Type="http://schemas.openxmlformats.org/officeDocument/2006/relationships/slideLayout" Target="../slideLayouts/slideLayout27.xml"/><Relationship Id="rId5" Type="http://schemas.openxmlformats.org/officeDocument/2006/relationships/slideLayout" Target="../slideLayouts/slideLayout8.xml"/><Relationship Id="rId15" Type="http://schemas.openxmlformats.org/officeDocument/2006/relationships/slideLayout" Target="../slideLayouts/slideLayout18.xml"/><Relationship Id="rId23" Type="http://schemas.openxmlformats.org/officeDocument/2006/relationships/slideLayout" Target="../slideLayouts/slideLayout26.xml"/><Relationship Id="rId10" Type="http://schemas.openxmlformats.org/officeDocument/2006/relationships/slideLayout" Target="../slideLayouts/slideLayout13.xml"/><Relationship Id="rId19" Type="http://schemas.openxmlformats.org/officeDocument/2006/relationships/slideLayout" Target="../slideLayouts/slideLayout22.xml"/><Relationship Id="rId4" Type="http://schemas.openxmlformats.org/officeDocument/2006/relationships/slideLayout" Target="../slideLayouts/slideLayout7.xml"/><Relationship Id="rId9" Type="http://schemas.openxmlformats.org/officeDocument/2006/relationships/slideLayout" Target="../slideLayouts/slideLayout12.xml"/><Relationship Id="rId14" Type="http://schemas.openxmlformats.org/officeDocument/2006/relationships/slideLayout" Target="../slideLayouts/slideLayout17.xml"/><Relationship Id="rId22"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14220346"/>
      </p:ext>
    </p:extLst>
  </p:cSld>
  <p:clrMap bg1="lt1" tx1="dk1" bg2="lt2" tx2="dk2" accent1="accent1" accent2="accent2" accent3="accent3" accent4="accent4" accent5="accent5" accent6="accent6" hlink="hlink" folHlink="folHlink"/>
  <p:sldLayoutIdLst>
    <p:sldLayoutId id="2147483669" r:id="rId1"/>
    <p:sldLayoutId id="2147483649" r:id="rId2"/>
    <p:sldLayoutId id="2147483696" r:id="rId3"/>
  </p:sldLayoutIdLst>
  <p:txStyles>
    <p:titleStyle>
      <a:lvl1pPr algn="l" defTabSz="914400" rtl="0" eaLnBrk="1" latinLnBrk="0" hangingPunct="1">
        <a:lnSpc>
          <a:spcPct val="90000"/>
        </a:lnSpc>
        <a:spcBef>
          <a:spcPct val="0"/>
        </a:spcBef>
        <a:buNone/>
        <a:defRPr sz="3600" b="0" i="0" kern="1200">
          <a:solidFill>
            <a:schemeClr val="tx1"/>
          </a:solidFill>
          <a:latin typeface="News Gothic MT" panose="020B0503020103020203"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News Gothic MT" panose="020B0503020103020203"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News Gothic MT" panose="020B0503020103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News Gothic MT" panose="020B0503020103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News Gothic MT" panose="020B0503020103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News Gothic MT" panose="020B0503020103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88949D4-746D-454A-BD4B-5515E682B88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4BD0ED1D-7CBA-D748-82DA-35EF4872E0D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3808953123"/>
      </p:ext>
    </p:extLst>
  </p:cSld>
  <p:clrMap bg1="lt1" tx1="dk1" bg2="lt2" tx2="dk2" accent1="accent1" accent2="accent2" accent3="accent3" accent4="accent4" accent5="accent5" accent6="accent6" hlink="hlink" folHlink="folHlink"/>
  <p:sldLayoutIdLst>
    <p:sldLayoutId id="2147483702" r:id="rId1"/>
    <p:sldLayoutId id="2147483705" r:id="rId2"/>
    <p:sldLayoutId id="2147483707" r:id="rId3"/>
    <p:sldLayoutId id="2147483706" r:id="rId4"/>
    <p:sldLayoutId id="2147483687" r:id="rId5"/>
    <p:sldLayoutId id="2147483709" r:id="rId6"/>
    <p:sldLayoutId id="2147483701" r:id="rId7"/>
    <p:sldLayoutId id="2147483711" r:id="rId8"/>
    <p:sldLayoutId id="2147483682" r:id="rId9"/>
    <p:sldLayoutId id="2147483691" r:id="rId10"/>
    <p:sldLayoutId id="2147483710" r:id="rId11"/>
    <p:sldLayoutId id="2147483683" r:id="rId12"/>
    <p:sldLayoutId id="2147483695" r:id="rId13"/>
    <p:sldLayoutId id="2147483692" r:id="rId14"/>
    <p:sldLayoutId id="2147483703" r:id="rId15"/>
    <p:sldLayoutId id="2147483684" r:id="rId16"/>
    <p:sldLayoutId id="2147483694" r:id="rId17"/>
    <p:sldLayoutId id="2147483697" r:id="rId18"/>
    <p:sldLayoutId id="2147483698" r:id="rId19"/>
    <p:sldLayoutId id="2147483699" r:id="rId20"/>
    <p:sldLayoutId id="2147483700" r:id="rId21"/>
    <p:sldLayoutId id="2147483688" r:id="rId22"/>
    <p:sldLayoutId id="2147483693" r:id="rId23"/>
    <p:sldLayoutId id="2147483686" r:id="rId24"/>
  </p:sldLayoutIdLst>
  <p:txStyles>
    <p:titleStyle>
      <a:lvl1pPr algn="l" defTabSz="914400" rtl="0" eaLnBrk="1" latinLnBrk="0" hangingPunct="1">
        <a:lnSpc>
          <a:spcPct val="90000"/>
        </a:lnSpc>
        <a:spcBef>
          <a:spcPct val="0"/>
        </a:spcBef>
        <a:buNone/>
        <a:defRPr sz="4400" b="0" i="0" kern="1200">
          <a:solidFill>
            <a:schemeClr val="tx1"/>
          </a:solidFill>
          <a:latin typeface="News Gothic MT" panose="020B0503020103020203"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News Gothic MT" panose="020B0503020103020203"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News Gothic MT" panose="020B0503020103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News Gothic MT" panose="020B0503020103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News Gothic MT" panose="020B0503020103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News Gothic MT" panose="020B0503020103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hyperlink" Target="https://www.youtube.com/watch?v=Btj94IHVc6I" TargetMode="Externa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9.xml.rels><?xml version="1.0" encoding="UTF-8" standalone="yes"?>
<Relationships xmlns="http://schemas.openxmlformats.org/package/2006/relationships"><Relationship Id="rId3" Type="http://schemas.openxmlformats.org/officeDocument/2006/relationships/hyperlink" Target="https://www.aasw.asn.au/document/item/4551" TargetMode="External"/><Relationship Id="rId2" Type="http://schemas.openxmlformats.org/officeDocument/2006/relationships/hyperlink" Target="https://www.google.com.au/url?sa=t&amp;rct=j&amp;q=&amp;esrc=s&amp;source=web&amp;cd=1&amp;cad=rja&amp;uact=8&amp;ved=0ahUKEwiNjYLFyvvUAhWEXbwKHSGoAVcQFggtMAA&amp;url=https://www.aasw.asn.au/document/item/4551&amp;usg=AFQjCNGvPTXcghXIEO2DzlmYki2Hg1-zRQ" TargetMode="External"/><Relationship Id="rId1" Type="http://schemas.openxmlformats.org/officeDocument/2006/relationships/slideLayout" Target="../slideLayouts/slideLayout2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1.xml.rels><?xml version="1.0" encoding="UTF-8" standalone="yes"?>
<Relationships xmlns="http://schemas.openxmlformats.org/package/2006/relationships"><Relationship Id="rId3" Type="http://schemas.openxmlformats.org/officeDocument/2006/relationships/hyperlink" Target="https://www.aasw.asn.au/document/item/4551" TargetMode="External"/><Relationship Id="rId2" Type="http://schemas.openxmlformats.org/officeDocument/2006/relationships/hyperlink" Target="https://www.google.com.au/url?sa=t&amp;rct=j&amp;q=&amp;esrc=s&amp;source=web&amp;cd=1&amp;cad=rja&amp;uact=8&amp;ved=0ahUKEwiNjYLFyvvUAhWEXbwKHSGoAVcQFggtMAA&amp;url=https://www.aasw.asn.au/document/item/4551&amp;usg=AFQjCNGvPTXcghXIEO2DzlmYki2Hg1-zRQ" TargetMode="External"/><Relationship Id="rId1" Type="http://schemas.openxmlformats.org/officeDocument/2006/relationships/slideLayout" Target="../slideLayouts/slideLayout21.xml"/><Relationship Id="rId5" Type="http://schemas.openxmlformats.org/officeDocument/2006/relationships/hyperlink" Target="http://insight.chisholm.edu.au/BrandStyleTemplates/Pages/Social-media.aspx" TargetMode="External"/><Relationship Id="rId4" Type="http://schemas.openxmlformats.org/officeDocument/2006/relationships/hyperlink" Target="https://www.businessinsider.com.au/professional-communication-etiquette-rules-2013-12" TargetMode="Externa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0CDF76-DB0D-2449-8A64-58FA3895C6F5}"/>
              </a:ext>
            </a:extLst>
          </p:cNvPr>
          <p:cNvSpPr>
            <a:spLocks noGrp="1"/>
          </p:cNvSpPr>
          <p:nvPr>
            <p:ph type="title"/>
          </p:nvPr>
        </p:nvSpPr>
        <p:spPr/>
        <p:txBody>
          <a:bodyPr/>
          <a:lstStyle/>
          <a:p>
            <a:r>
              <a:rPr lang="en-US" dirty="0"/>
              <a:t>CHCCOM003</a:t>
            </a:r>
            <a:br>
              <a:rPr lang="en-US" dirty="0"/>
            </a:br>
            <a:r>
              <a:rPr lang="en-US" dirty="0"/>
              <a:t>Develop workplace communication strategies</a:t>
            </a:r>
            <a:br>
              <a:rPr lang="en-US" dirty="0"/>
            </a:br>
            <a:r>
              <a:rPr lang="en-US" dirty="0"/>
              <a:t>Session 1</a:t>
            </a:r>
          </a:p>
        </p:txBody>
      </p:sp>
    </p:spTree>
    <p:extLst>
      <p:ext uri="{BB962C8B-B14F-4D97-AF65-F5344CB8AC3E}">
        <p14:creationId xmlns:p14="http://schemas.microsoft.com/office/powerpoint/2010/main" val="17525291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77173FC-638B-264F-B484-4DB28D444FF2}"/>
              </a:ext>
            </a:extLst>
          </p:cNvPr>
          <p:cNvSpPr>
            <a:spLocks noGrp="1"/>
          </p:cNvSpPr>
          <p:nvPr>
            <p:ph type="body" sz="quarter" idx="14"/>
          </p:nvPr>
        </p:nvSpPr>
        <p:spPr>
          <a:xfrm>
            <a:off x="739816" y="733236"/>
            <a:ext cx="10639384" cy="929310"/>
          </a:xfrm>
        </p:spPr>
        <p:txBody>
          <a:bodyPr/>
          <a:lstStyle/>
          <a:p>
            <a:pPr>
              <a:spcBef>
                <a:spcPts val="0"/>
              </a:spcBef>
            </a:pPr>
            <a:r>
              <a:rPr lang="en-AU" dirty="0"/>
              <a:t>What is Communication?</a:t>
            </a:r>
            <a:endParaRPr lang="en-US" dirty="0"/>
          </a:p>
        </p:txBody>
      </p:sp>
      <p:sp>
        <p:nvSpPr>
          <p:cNvPr id="4" name="Text Placeholder 3">
            <a:extLst>
              <a:ext uri="{FF2B5EF4-FFF2-40B4-BE49-F238E27FC236}">
                <a16:creationId xmlns:a16="http://schemas.microsoft.com/office/drawing/2014/main" id="{C37BE072-C497-314B-A216-48F2EF72D7B1}"/>
              </a:ext>
            </a:extLst>
          </p:cNvPr>
          <p:cNvSpPr>
            <a:spLocks noGrp="1"/>
          </p:cNvSpPr>
          <p:nvPr>
            <p:ph type="body" sz="quarter" idx="15"/>
          </p:nvPr>
        </p:nvSpPr>
        <p:spPr>
          <a:xfrm>
            <a:off x="1847273" y="1791855"/>
            <a:ext cx="8589817" cy="3731490"/>
          </a:xfrm>
        </p:spPr>
        <p:txBody>
          <a:bodyPr>
            <a:normAutofit fontScale="32500" lnSpcReduction="20000"/>
          </a:bodyPr>
          <a:lstStyle/>
          <a:p>
            <a:pPr marL="857250" indent="-857250" algn="l" fontAlgn="base">
              <a:buFont typeface="Arial" panose="020B0604020202020204" pitchFamily="34" charset="0"/>
              <a:buChar char="•"/>
            </a:pPr>
            <a:r>
              <a:rPr lang="en-AU" sz="7400" b="0" dirty="0"/>
              <a:t>the act of conveying information for the purpose of creating a shared understanding. </a:t>
            </a:r>
            <a:r>
              <a:rPr lang="en-US" sz="7400" b="0" dirty="0"/>
              <a:t>​</a:t>
            </a:r>
          </a:p>
          <a:p>
            <a:pPr marL="857250" indent="-857250" algn="l" fontAlgn="base">
              <a:buFont typeface="Arial" panose="020B0604020202020204" pitchFamily="34" charset="0"/>
              <a:buChar char="•"/>
            </a:pPr>
            <a:r>
              <a:rPr lang="en-AU" sz="7400" b="0" dirty="0"/>
              <a:t>comes from the Latin “</a:t>
            </a:r>
            <a:r>
              <a:rPr lang="en-AU" sz="7400" b="0" dirty="0" err="1"/>
              <a:t>communis</a:t>
            </a:r>
            <a:r>
              <a:rPr lang="en-AU" sz="7400" b="0" dirty="0"/>
              <a:t>,” meaning “to share,” </a:t>
            </a:r>
            <a:r>
              <a:rPr lang="en-US" sz="7400" b="0" dirty="0"/>
              <a:t>​</a:t>
            </a:r>
          </a:p>
          <a:p>
            <a:pPr marL="857250" indent="-857250" algn="l" fontAlgn="base">
              <a:buFont typeface="Arial" panose="020B0604020202020204" pitchFamily="34" charset="0"/>
              <a:buChar char="•"/>
            </a:pPr>
            <a:r>
              <a:rPr lang="en-AU" sz="7400" b="0" dirty="0"/>
              <a:t>includes verbal, non-verbal and electronic means of human interaction. </a:t>
            </a:r>
            <a:r>
              <a:rPr lang="en-US" sz="7400" b="0" dirty="0"/>
              <a:t>​</a:t>
            </a:r>
          </a:p>
          <a:p>
            <a:pPr marL="857250" indent="-857250" algn="l" fontAlgn="base">
              <a:buFont typeface="Arial" panose="020B0604020202020204" pitchFamily="34" charset="0"/>
              <a:buChar char="•"/>
            </a:pPr>
            <a:r>
              <a:rPr lang="en-AU" sz="7400" b="0" dirty="0"/>
              <a:t>All communication involves a speaker or sender of information, a message, and an audience or recipient. </a:t>
            </a:r>
            <a:r>
              <a:rPr lang="en-US" sz="7400" b="0" dirty="0"/>
              <a:t>​</a:t>
            </a:r>
          </a:p>
          <a:p>
            <a:pPr marL="857250" indent="-857250" algn="l" fontAlgn="base">
              <a:buFont typeface="Arial" panose="020B0604020202020204" pitchFamily="34" charset="0"/>
              <a:buChar char="•"/>
            </a:pPr>
            <a:r>
              <a:rPr lang="en-AU" sz="7400" b="0" dirty="0"/>
              <a:t>The sender and recipient must be able to understand each other for communication to be successful. </a:t>
            </a:r>
            <a:endParaRPr lang="en-US" sz="7400" b="0" dirty="0"/>
          </a:p>
          <a:p>
            <a:pPr algn="l"/>
            <a:endParaRPr lang="en-US" dirty="0"/>
          </a:p>
        </p:txBody>
      </p:sp>
    </p:spTree>
    <p:extLst>
      <p:ext uri="{BB962C8B-B14F-4D97-AF65-F5344CB8AC3E}">
        <p14:creationId xmlns:p14="http://schemas.microsoft.com/office/powerpoint/2010/main" val="20842333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220A95C-70A8-EB41-9FC9-EC56F1461229}"/>
              </a:ext>
            </a:extLst>
          </p:cNvPr>
          <p:cNvSpPr>
            <a:spLocks noGrp="1"/>
          </p:cNvSpPr>
          <p:nvPr>
            <p:ph type="body" sz="quarter" idx="15"/>
          </p:nvPr>
        </p:nvSpPr>
        <p:spPr/>
        <p:txBody>
          <a:bodyPr/>
          <a:lstStyle/>
          <a:p>
            <a:r>
              <a:rPr lang="en-AU" dirty="0"/>
              <a:t>Communication Model</a:t>
            </a:r>
            <a:endParaRPr lang="en-US" dirty="0"/>
          </a:p>
        </p:txBody>
      </p:sp>
      <p:sp>
        <p:nvSpPr>
          <p:cNvPr id="4" name="Text Placeholder 3">
            <a:extLst>
              <a:ext uri="{FF2B5EF4-FFF2-40B4-BE49-F238E27FC236}">
                <a16:creationId xmlns:a16="http://schemas.microsoft.com/office/drawing/2014/main" id="{F31091A1-467B-9349-84E6-A8C9DE4B5926}"/>
              </a:ext>
            </a:extLst>
          </p:cNvPr>
          <p:cNvSpPr>
            <a:spLocks noGrp="1"/>
          </p:cNvSpPr>
          <p:nvPr>
            <p:ph type="body" sz="quarter" idx="13"/>
          </p:nvPr>
        </p:nvSpPr>
        <p:spPr>
          <a:xfrm>
            <a:off x="751390" y="3213812"/>
            <a:ext cx="4356338" cy="1161666"/>
          </a:xfrm>
        </p:spPr>
        <p:txBody>
          <a:bodyPr/>
          <a:lstStyle/>
          <a:p>
            <a:r>
              <a:rPr lang="en-AU" u="sng" dirty="0">
                <a:hlinkClick r:id="rId2"/>
              </a:rPr>
              <a:t>https://www.youtube.com/watch?v=Btj94IHVc6I</a:t>
            </a:r>
            <a:endParaRPr lang="en-US" dirty="0"/>
          </a:p>
        </p:txBody>
      </p:sp>
      <p:sp>
        <p:nvSpPr>
          <p:cNvPr id="7" name="Text Placeholder 6">
            <a:extLst>
              <a:ext uri="{FF2B5EF4-FFF2-40B4-BE49-F238E27FC236}">
                <a16:creationId xmlns:a16="http://schemas.microsoft.com/office/drawing/2014/main" id="{9C4BC68D-91DD-0E41-ACCD-4D9814652E5C}"/>
              </a:ext>
            </a:extLst>
          </p:cNvPr>
          <p:cNvSpPr>
            <a:spLocks noGrp="1"/>
          </p:cNvSpPr>
          <p:nvPr>
            <p:ph type="body" sz="quarter" idx="18"/>
          </p:nvPr>
        </p:nvSpPr>
        <p:spPr>
          <a:xfrm>
            <a:off x="751389" y="2364510"/>
            <a:ext cx="10101337" cy="1080654"/>
          </a:xfrm>
        </p:spPr>
        <p:txBody>
          <a:bodyPr>
            <a:normAutofit/>
          </a:bodyPr>
          <a:lstStyle/>
          <a:p>
            <a:r>
              <a:rPr lang="en-AU" sz="2000" dirty="0">
                <a:solidFill>
                  <a:srgbClr val="1B4298"/>
                </a:solidFill>
              </a:rPr>
              <a:t>The communication Model explained (encoding/decoding/barriers/channels and contexts</a:t>
            </a:r>
            <a:endParaRPr lang="en-US" sz="2000" dirty="0">
              <a:solidFill>
                <a:srgbClr val="1B4298"/>
              </a:solidFill>
            </a:endParaRPr>
          </a:p>
        </p:txBody>
      </p:sp>
    </p:spTree>
    <p:extLst>
      <p:ext uri="{BB962C8B-B14F-4D97-AF65-F5344CB8AC3E}">
        <p14:creationId xmlns:p14="http://schemas.microsoft.com/office/powerpoint/2010/main" val="3733546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C:\Users\paroissienb\AppData\Local\Microsoft\Windows\INetCache\Content.MSO\5F665490.tmp"/>
          <p:cNvPicPr/>
          <p:nvPr/>
        </p:nvPicPr>
        <p:blipFill>
          <a:blip r:embed="rId2">
            <a:extLst>
              <a:ext uri="{28A0092B-C50C-407E-A947-70E740481C1C}">
                <a14:useLocalDpi xmlns:a14="http://schemas.microsoft.com/office/drawing/2010/main" val="0"/>
              </a:ext>
            </a:extLst>
          </a:blip>
          <a:srcRect/>
          <a:stretch>
            <a:fillRect/>
          </a:stretch>
        </p:blipFill>
        <p:spPr bwMode="auto">
          <a:xfrm>
            <a:off x="2558472" y="683491"/>
            <a:ext cx="7813963" cy="5430982"/>
          </a:xfrm>
          <a:prstGeom prst="rect">
            <a:avLst/>
          </a:prstGeom>
          <a:noFill/>
          <a:ln>
            <a:noFill/>
          </a:ln>
        </p:spPr>
      </p:pic>
    </p:spTree>
    <p:extLst>
      <p:ext uri="{BB962C8B-B14F-4D97-AF65-F5344CB8AC3E}">
        <p14:creationId xmlns:p14="http://schemas.microsoft.com/office/powerpoint/2010/main" val="25441022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9464284-55C9-3244-9648-EB237459A222}"/>
              </a:ext>
            </a:extLst>
          </p:cNvPr>
          <p:cNvSpPr>
            <a:spLocks noGrp="1"/>
          </p:cNvSpPr>
          <p:nvPr>
            <p:ph type="body" sz="quarter" idx="15"/>
          </p:nvPr>
        </p:nvSpPr>
        <p:spPr/>
        <p:txBody>
          <a:bodyPr/>
          <a:lstStyle/>
          <a:p>
            <a:r>
              <a:rPr lang="en-AU" sz="4400" b="0" dirty="0"/>
              <a:t>Who do we communicate with?-Activity</a:t>
            </a:r>
            <a:endParaRPr lang="en-US" sz="4400" dirty="0"/>
          </a:p>
        </p:txBody>
      </p:sp>
      <p:sp>
        <p:nvSpPr>
          <p:cNvPr id="4" name="Text Placeholder 3">
            <a:extLst>
              <a:ext uri="{FF2B5EF4-FFF2-40B4-BE49-F238E27FC236}">
                <a16:creationId xmlns:a16="http://schemas.microsoft.com/office/drawing/2014/main" id="{AE3BFD61-0120-5042-817A-6B6DCD025040}"/>
              </a:ext>
            </a:extLst>
          </p:cNvPr>
          <p:cNvSpPr>
            <a:spLocks noGrp="1"/>
          </p:cNvSpPr>
          <p:nvPr>
            <p:ph type="body" sz="quarter" idx="22"/>
          </p:nvPr>
        </p:nvSpPr>
        <p:spPr>
          <a:xfrm>
            <a:off x="739814" y="2222884"/>
            <a:ext cx="9457131" cy="3272751"/>
          </a:xfrm>
        </p:spPr>
        <p:txBody>
          <a:bodyPr>
            <a:normAutofit fontScale="62500" lnSpcReduction="20000"/>
          </a:bodyPr>
          <a:lstStyle/>
          <a:p>
            <a:pPr marL="342900" indent="-342900" fontAlgn="base">
              <a:buFont typeface="Arial" panose="020B0604020202020204" pitchFamily="34" charset="0"/>
              <a:buChar char="•"/>
            </a:pPr>
            <a:r>
              <a:rPr lang="en-AU" sz="5800" dirty="0">
                <a:solidFill>
                  <a:srgbClr val="1B4298"/>
                </a:solidFill>
              </a:rPr>
              <a:t>In small groups brainstorm who we communicate with in Community Services</a:t>
            </a:r>
            <a:r>
              <a:rPr lang="en-US" sz="5800" dirty="0">
                <a:solidFill>
                  <a:srgbClr val="1B4298"/>
                </a:solidFill>
              </a:rPr>
              <a:t>​</a:t>
            </a:r>
          </a:p>
          <a:p>
            <a:pPr marL="342900" indent="-342900" fontAlgn="base">
              <a:buFont typeface="Arial" panose="020B0604020202020204" pitchFamily="34" charset="0"/>
              <a:buChar char="•"/>
            </a:pPr>
            <a:r>
              <a:rPr lang="en-AU" sz="5800" dirty="0">
                <a:solidFill>
                  <a:srgbClr val="1B4298"/>
                </a:solidFill>
              </a:rPr>
              <a:t>Circle the internal audiences</a:t>
            </a:r>
            <a:r>
              <a:rPr lang="en-US" sz="5800" dirty="0">
                <a:solidFill>
                  <a:srgbClr val="1B4298"/>
                </a:solidFill>
              </a:rPr>
              <a:t>​</a:t>
            </a:r>
          </a:p>
          <a:p>
            <a:pPr marL="342900" indent="-342900" fontAlgn="base">
              <a:buFont typeface="Arial" panose="020B0604020202020204" pitchFamily="34" charset="0"/>
              <a:buChar char="•"/>
            </a:pPr>
            <a:r>
              <a:rPr lang="en-AU" sz="5800" dirty="0">
                <a:solidFill>
                  <a:srgbClr val="1B4298"/>
                </a:solidFill>
              </a:rPr>
              <a:t>Underline the external audiences (stakeholders)</a:t>
            </a:r>
            <a:r>
              <a:rPr lang="en-US" sz="5800" dirty="0">
                <a:solidFill>
                  <a:srgbClr val="1B4298"/>
                </a:solidFill>
              </a:rPr>
              <a:t>​</a:t>
            </a:r>
          </a:p>
          <a:p>
            <a:pPr marL="342900" indent="-342900" fontAlgn="base">
              <a:buFont typeface="Arial" panose="020B0604020202020204" pitchFamily="34" charset="0"/>
              <a:buChar char="•"/>
            </a:pPr>
            <a:r>
              <a:rPr lang="en-AU" sz="5800" dirty="0">
                <a:solidFill>
                  <a:srgbClr val="1B4298"/>
                </a:solidFill>
              </a:rPr>
              <a:t>Feedback to large group </a:t>
            </a:r>
            <a:endParaRPr lang="en-US" sz="5800" dirty="0">
              <a:solidFill>
                <a:srgbClr val="1B4298"/>
              </a:solidFill>
            </a:endParaRPr>
          </a:p>
          <a:p>
            <a:endParaRPr lang="en-US" dirty="0"/>
          </a:p>
        </p:txBody>
      </p:sp>
    </p:spTree>
    <p:extLst>
      <p:ext uri="{BB962C8B-B14F-4D97-AF65-F5344CB8AC3E}">
        <p14:creationId xmlns:p14="http://schemas.microsoft.com/office/powerpoint/2010/main" val="36783860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9464284-55C9-3244-9648-EB237459A222}"/>
              </a:ext>
            </a:extLst>
          </p:cNvPr>
          <p:cNvSpPr>
            <a:spLocks noGrp="1"/>
          </p:cNvSpPr>
          <p:nvPr>
            <p:ph type="body" sz="quarter" idx="15"/>
          </p:nvPr>
        </p:nvSpPr>
        <p:spPr>
          <a:xfrm>
            <a:off x="2337707" y="516351"/>
            <a:ext cx="7868476" cy="1161666"/>
          </a:xfrm>
        </p:spPr>
        <p:txBody>
          <a:bodyPr/>
          <a:lstStyle/>
          <a:p>
            <a:r>
              <a:rPr lang="en-AU" sz="4400" dirty="0"/>
              <a:t>Who do we communicate with?</a:t>
            </a:r>
            <a:endParaRPr lang="en-US" sz="4400" dirty="0"/>
          </a:p>
        </p:txBody>
      </p:sp>
      <p:sp>
        <p:nvSpPr>
          <p:cNvPr id="4" name="Text Placeholder 3">
            <a:extLst>
              <a:ext uri="{FF2B5EF4-FFF2-40B4-BE49-F238E27FC236}">
                <a16:creationId xmlns:a16="http://schemas.microsoft.com/office/drawing/2014/main" id="{AE3BFD61-0120-5042-817A-6B6DCD025040}"/>
              </a:ext>
            </a:extLst>
          </p:cNvPr>
          <p:cNvSpPr>
            <a:spLocks noGrp="1"/>
          </p:cNvSpPr>
          <p:nvPr>
            <p:ph type="body" sz="quarter" idx="22"/>
          </p:nvPr>
        </p:nvSpPr>
        <p:spPr>
          <a:xfrm>
            <a:off x="2337707" y="1862666"/>
            <a:ext cx="7249638" cy="3725333"/>
          </a:xfrm>
        </p:spPr>
        <p:txBody>
          <a:bodyPr>
            <a:normAutofit fontScale="92500" lnSpcReduction="20000"/>
          </a:bodyPr>
          <a:lstStyle/>
          <a:p>
            <a:pPr marL="342900" indent="-342900" fontAlgn="base">
              <a:buFont typeface="Arial" panose="020B0604020202020204" pitchFamily="34" charset="0"/>
              <a:buChar char="•"/>
            </a:pPr>
            <a:r>
              <a:rPr lang="en-AU" dirty="0">
                <a:solidFill>
                  <a:srgbClr val="1B4298"/>
                </a:solidFill>
              </a:rPr>
              <a:t>Co-workers (from diverse communities)</a:t>
            </a:r>
            <a:r>
              <a:rPr lang="en-US" dirty="0">
                <a:solidFill>
                  <a:srgbClr val="1B4298"/>
                </a:solidFill>
              </a:rPr>
              <a:t>​</a:t>
            </a:r>
          </a:p>
          <a:p>
            <a:pPr marL="342900" indent="-342900" fontAlgn="base">
              <a:buFont typeface="Arial" panose="020B0604020202020204" pitchFamily="34" charset="0"/>
              <a:buChar char="•"/>
            </a:pPr>
            <a:r>
              <a:rPr lang="en-AU" dirty="0">
                <a:solidFill>
                  <a:srgbClr val="1B4298"/>
                </a:solidFill>
              </a:rPr>
              <a:t>Supervisors / managers</a:t>
            </a:r>
            <a:r>
              <a:rPr lang="en-US" dirty="0">
                <a:solidFill>
                  <a:srgbClr val="1B4298"/>
                </a:solidFill>
              </a:rPr>
              <a:t>​</a:t>
            </a:r>
          </a:p>
          <a:p>
            <a:pPr marL="342900" indent="-342900" fontAlgn="base">
              <a:buFont typeface="Arial" panose="020B0604020202020204" pitchFamily="34" charset="0"/>
              <a:buChar char="•"/>
            </a:pPr>
            <a:r>
              <a:rPr lang="en-AU" dirty="0">
                <a:solidFill>
                  <a:srgbClr val="1B4298"/>
                </a:solidFill>
              </a:rPr>
              <a:t>admin/reception</a:t>
            </a:r>
            <a:r>
              <a:rPr lang="en-US" dirty="0">
                <a:solidFill>
                  <a:srgbClr val="1B4298"/>
                </a:solidFill>
              </a:rPr>
              <a:t>​</a:t>
            </a:r>
          </a:p>
          <a:p>
            <a:pPr marL="342900" indent="-342900" fontAlgn="base">
              <a:buFont typeface="Arial" panose="020B0604020202020204" pitchFamily="34" charset="0"/>
              <a:buChar char="•"/>
            </a:pPr>
            <a:r>
              <a:rPr lang="en-AU" dirty="0">
                <a:solidFill>
                  <a:srgbClr val="1B4298"/>
                </a:solidFill>
              </a:rPr>
              <a:t>Community groups</a:t>
            </a:r>
            <a:r>
              <a:rPr lang="en-US" dirty="0">
                <a:solidFill>
                  <a:srgbClr val="1B4298"/>
                </a:solidFill>
              </a:rPr>
              <a:t>​</a:t>
            </a:r>
          </a:p>
          <a:p>
            <a:pPr marL="342900" indent="-342900" fontAlgn="base">
              <a:buFont typeface="Arial" panose="020B0604020202020204" pitchFamily="34" charset="0"/>
              <a:buChar char="•"/>
            </a:pPr>
            <a:r>
              <a:rPr lang="en-AU" dirty="0">
                <a:solidFill>
                  <a:srgbClr val="1B4298"/>
                </a:solidFill>
              </a:rPr>
              <a:t>Families</a:t>
            </a:r>
            <a:r>
              <a:rPr lang="en-US" dirty="0">
                <a:solidFill>
                  <a:srgbClr val="1B4298"/>
                </a:solidFill>
              </a:rPr>
              <a:t>​</a:t>
            </a:r>
          </a:p>
          <a:p>
            <a:pPr marL="342900" indent="-342900" fontAlgn="base">
              <a:buFont typeface="Arial" panose="020B0604020202020204" pitchFamily="34" charset="0"/>
              <a:buChar char="•"/>
            </a:pPr>
            <a:r>
              <a:rPr lang="en-AU" dirty="0">
                <a:solidFill>
                  <a:srgbClr val="1B4298"/>
                </a:solidFill>
              </a:rPr>
              <a:t>Other services providers</a:t>
            </a:r>
            <a:r>
              <a:rPr lang="en-US" dirty="0">
                <a:solidFill>
                  <a:srgbClr val="1B4298"/>
                </a:solidFill>
              </a:rPr>
              <a:t>​</a:t>
            </a:r>
          </a:p>
          <a:p>
            <a:pPr marL="342900" indent="-342900" fontAlgn="base">
              <a:buFont typeface="Arial" panose="020B0604020202020204" pitchFamily="34" charset="0"/>
              <a:buChar char="•"/>
            </a:pPr>
            <a:r>
              <a:rPr lang="en-AU" dirty="0">
                <a:solidFill>
                  <a:srgbClr val="1B4298"/>
                </a:solidFill>
              </a:rPr>
              <a:t>Funding body</a:t>
            </a:r>
            <a:r>
              <a:rPr lang="en-US" dirty="0">
                <a:solidFill>
                  <a:srgbClr val="1B4298"/>
                </a:solidFill>
              </a:rPr>
              <a:t>​</a:t>
            </a:r>
          </a:p>
          <a:p>
            <a:pPr marL="342900" indent="-342900" fontAlgn="base">
              <a:buFont typeface="Arial" panose="020B0604020202020204" pitchFamily="34" charset="0"/>
              <a:buChar char="•"/>
            </a:pPr>
            <a:r>
              <a:rPr lang="en-AU" dirty="0">
                <a:solidFill>
                  <a:srgbClr val="1B4298"/>
                </a:solidFill>
              </a:rPr>
              <a:t>Local &amp; state government officials </a:t>
            </a:r>
            <a:r>
              <a:rPr lang="en-US" dirty="0">
                <a:solidFill>
                  <a:srgbClr val="1B4298"/>
                </a:solidFill>
              </a:rPr>
              <a:t>​</a:t>
            </a:r>
          </a:p>
          <a:p>
            <a:pPr marL="342900" indent="-342900" fontAlgn="base">
              <a:buFont typeface="Arial" panose="020B0604020202020204" pitchFamily="34" charset="0"/>
              <a:buChar char="•"/>
            </a:pPr>
            <a:r>
              <a:rPr lang="en-AU" dirty="0">
                <a:solidFill>
                  <a:srgbClr val="1B4298"/>
                </a:solidFill>
              </a:rPr>
              <a:t>Police </a:t>
            </a:r>
            <a:r>
              <a:rPr lang="en-US" dirty="0">
                <a:solidFill>
                  <a:srgbClr val="1B4298"/>
                </a:solidFill>
              </a:rPr>
              <a:t>​</a:t>
            </a:r>
          </a:p>
          <a:p>
            <a:pPr marL="342900" indent="-342900" fontAlgn="base">
              <a:buFont typeface="Arial" panose="020B0604020202020204" pitchFamily="34" charset="0"/>
              <a:buChar char="•"/>
            </a:pPr>
            <a:r>
              <a:rPr lang="en-AU" dirty="0">
                <a:solidFill>
                  <a:srgbClr val="1B4298"/>
                </a:solidFill>
              </a:rPr>
              <a:t>Etc. etc.</a:t>
            </a:r>
            <a:endParaRPr lang="en-US" dirty="0">
              <a:solidFill>
                <a:srgbClr val="1B4298"/>
              </a:solidFill>
            </a:endParaRPr>
          </a:p>
          <a:p>
            <a:endParaRPr lang="en-US" dirty="0"/>
          </a:p>
        </p:txBody>
      </p:sp>
    </p:spTree>
    <p:extLst>
      <p:ext uri="{BB962C8B-B14F-4D97-AF65-F5344CB8AC3E}">
        <p14:creationId xmlns:p14="http://schemas.microsoft.com/office/powerpoint/2010/main" val="34255850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D33520C-C67B-C049-928B-5413F0072053}"/>
              </a:ext>
            </a:extLst>
          </p:cNvPr>
          <p:cNvSpPr>
            <a:spLocks noGrp="1"/>
          </p:cNvSpPr>
          <p:nvPr>
            <p:ph type="body" sz="quarter" idx="15"/>
          </p:nvPr>
        </p:nvSpPr>
        <p:spPr>
          <a:xfrm>
            <a:off x="739815" y="479848"/>
            <a:ext cx="10638099" cy="851550"/>
          </a:xfrm>
        </p:spPr>
        <p:txBody>
          <a:bodyPr/>
          <a:lstStyle/>
          <a:p>
            <a:r>
              <a:rPr lang="en-AU" sz="4400" dirty="0"/>
              <a:t>How do we communicate?</a:t>
            </a:r>
            <a:r>
              <a:rPr lang="en-AU" sz="4400" b="0" dirty="0"/>
              <a:t>​ </a:t>
            </a:r>
          </a:p>
          <a:p>
            <a:r>
              <a:rPr lang="en-AU" sz="4400" dirty="0"/>
              <a:t>Communication Channels</a:t>
            </a:r>
            <a:endParaRPr lang="en-US" sz="4400" dirty="0"/>
          </a:p>
        </p:txBody>
      </p:sp>
      <p:sp>
        <p:nvSpPr>
          <p:cNvPr id="3" name="Text Placeholder 2">
            <a:extLst>
              <a:ext uri="{FF2B5EF4-FFF2-40B4-BE49-F238E27FC236}">
                <a16:creationId xmlns:a16="http://schemas.microsoft.com/office/drawing/2014/main" id="{7672CE30-0625-824A-B170-377EDFC60F89}"/>
              </a:ext>
            </a:extLst>
          </p:cNvPr>
          <p:cNvSpPr>
            <a:spLocks noGrp="1"/>
          </p:cNvSpPr>
          <p:nvPr>
            <p:ph type="body" sz="quarter" idx="22"/>
          </p:nvPr>
        </p:nvSpPr>
        <p:spPr>
          <a:xfrm>
            <a:off x="659951" y="2580892"/>
            <a:ext cx="10641474" cy="3256490"/>
          </a:xfrm>
        </p:spPr>
        <p:txBody>
          <a:bodyPr/>
          <a:lstStyle/>
          <a:p>
            <a:pPr marL="457200" indent="-457200" fontAlgn="base">
              <a:buFont typeface="Arial" panose="020B0604020202020204" pitchFamily="34" charset="0"/>
              <a:buChar char="•"/>
            </a:pPr>
            <a:r>
              <a:rPr lang="en-AU" sz="3200" dirty="0">
                <a:solidFill>
                  <a:srgbClr val="1B4298"/>
                </a:solidFill>
              </a:rPr>
              <a:t>Communication channels refer to the way information flows within the organization and with other organizations. </a:t>
            </a:r>
            <a:r>
              <a:rPr lang="en-US" sz="3200" dirty="0">
                <a:solidFill>
                  <a:srgbClr val="1B4298"/>
                </a:solidFill>
              </a:rPr>
              <a:t>​</a:t>
            </a:r>
          </a:p>
          <a:p>
            <a:pPr marL="457200" indent="-457200" fontAlgn="base">
              <a:buFont typeface="Arial" panose="020B0604020202020204" pitchFamily="34" charset="0"/>
              <a:buChar char="•"/>
            </a:pPr>
            <a:endParaRPr lang="en-AU" sz="3200" dirty="0">
              <a:solidFill>
                <a:srgbClr val="1B4298"/>
              </a:solidFill>
            </a:endParaRPr>
          </a:p>
          <a:p>
            <a:pPr marL="457200" indent="-457200" fontAlgn="base">
              <a:buFont typeface="Arial" panose="020B0604020202020204" pitchFamily="34" charset="0"/>
              <a:buChar char="•"/>
            </a:pPr>
            <a:r>
              <a:rPr lang="en-AU" sz="3200" dirty="0">
                <a:solidFill>
                  <a:srgbClr val="1B4298"/>
                </a:solidFill>
              </a:rPr>
              <a:t>Information can flow upwards, downwards or sideways.</a:t>
            </a:r>
            <a:endParaRPr lang="en-US" sz="3200" dirty="0">
              <a:solidFill>
                <a:srgbClr val="1B4298"/>
              </a:solidFill>
            </a:endParaRPr>
          </a:p>
          <a:p>
            <a:endParaRPr lang="en-US" dirty="0"/>
          </a:p>
        </p:txBody>
      </p:sp>
    </p:spTree>
    <p:extLst>
      <p:ext uri="{BB962C8B-B14F-4D97-AF65-F5344CB8AC3E}">
        <p14:creationId xmlns:p14="http://schemas.microsoft.com/office/powerpoint/2010/main" val="41079335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16133" y="1411604"/>
            <a:ext cx="10712370" cy="650876"/>
          </a:xfrm>
        </p:spPr>
        <p:txBody>
          <a:bodyPr/>
          <a:lstStyle/>
          <a:p>
            <a:r>
              <a:rPr lang="en-AU" dirty="0"/>
              <a:t>Communication Channels</a:t>
            </a:r>
          </a:p>
        </p:txBody>
      </p:sp>
      <p:sp>
        <p:nvSpPr>
          <p:cNvPr id="3" name="Text Placeholder 2"/>
          <p:cNvSpPr>
            <a:spLocks noGrp="1"/>
          </p:cNvSpPr>
          <p:nvPr>
            <p:ph type="body" sz="quarter" idx="10"/>
          </p:nvPr>
        </p:nvSpPr>
        <p:spPr>
          <a:xfrm>
            <a:off x="2816133" y="2536015"/>
            <a:ext cx="8036594" cy="1725612"/>
          </a:xfrm>
        </p:spPr>
        <p:txBody>
          <a:bodyPr/>
          <a:lstStyle/>
          <a:p>
            <a:pPr fontAlgn="base"/>
            <a:r>
              <a:rPr lang="en-AU" sz="2400" dirty="0"/>
              <a:t>Can be Formal: ​</a:t>
            </a:r>
            <a:br>
              <a:rPr lang="en-AU" sz="2400" dirty="0"/>
            </a:br>
            <a:r>
              <a:rPr lang="en-AU" sz="2400" dirty="0"/>
              <a:t>Such as organization newsletters, business plans​</a:t>
            </a:r>
            <a:br>
              <a:rPr lang="en-AU" sz="2400" dirty="0"/>
            </a:br>
            <a:r>
              <a:rPr lang="en-AU" sz="2400" dirty="0"/>
              <a:t>​</a:t>
            </a:r>
          </a:p>
          <a:p>
            <a:pPr fontAlgn="base"/>
            <a:r>
              <a:rPr lang="en-AU" sz="2400" dirty="0"/>
              <a:t>Informal: ​</a:t>
            </a:r>
            <a:br>
              <a:rPr lang="en-AU" sz="2400" dirty="0"/>
            </a:br>
            <a:r>
              <a:rPr lang="en-AU" sz="2400" dirty="0"/>
              <a:t>Including lunchtime, team work​</a:t>
            </a:r>
            <a:br>
              <a:rPr lang="en-AU" sz="2400" dirty="0"/>
            </a:br>
            <a:r>
              <a:rPr lang="en-AU" sz="2400" dirty="0"/>
              <a:t>​</a:t>
            </a:r>
          </a:p>
          <a:p>
            <a:pPr fontAlgn="base"/>
            <a:r>
              <a:rPr lang="en-AU" sz="2400" dirty="0"/>
              <a:t>Unofficial: </a:t>
            </a:r>
            <a:r>
              <a:rPr lang="en-US" sz="2400" dirty="0"/>
              <a:t>​</a:t>
            </a:r>
            <a:br>
              <a:rPr lang="en-US" sz="2400" dirty="0"/>
            </a:br>
            <a:r>
              <a:rPr lang="en-AU" sz="2400" dirty="0"/>
              <a:t>For example grapevine, social gatherings amongst </a:t>
            </a:r>
            <a:endParaRPr lang="en-US" sz="2400" dirty="0"/>
          </a:p>
          <a:p>
            <a:endParaRPr lang="en-AU" dirty="0"/>
          </a:p>
        </p:txBody>
      </p:sp>
    </p:spTree>
    <p:extLst>
      <p:ext uri="{BB962C8B-B14F-4D97-AF65-F5344CB8AC3E}">
        <p14:creationId xmlns:p14="http://schemas.microsoft.com/office/powerpoint/2010/main" val="40124072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sz="3200" dirty="0"/>
              <a:t>Communication Channels include a mix of digital and “traditional” media</a:t>
            </a:r>
          </a:p>
        </p:txBody>
      </p:sp>
      <p:sp>
        <p:nvSpPr>
          <p:cNvPr id="3" name="Text Placeholder 2"/>
          <p:cNvSpPr>
            <a:spLocks noGrp="1"/>
          </p:cNvSpPr>
          <p:nvPr>
            <p:ph type="body" sz="quarter" idx="10"/>
          </p:nvPr>
        </p:nvSpPr>
        <p:spPr>
          <a:xfrm>
            <a:off x="636351" y="2536015"/>
            <a:ext cx="10712370" cy="1725612"/>
          </a:xfrm>
        </p:spPr>
        <p:txBody>
          <a:bodyPr/>
          <a:lstStyle/>
          <a:p>
            <a:pPr algn="ctr" fontAlgn="base"/>
            <a:r>
              <a:rPr lang="en-AU" sz="2800" dirty="0"/>
              <a:t>Emails</a:t>
            </a:r>
            <a:r>
              <a:rPr lang="en-US" sz="2800" dirty="0"/>
              <a:t>​</a:t>
            </a:r>
          </a:p>
          <a:p>
            <a:pPr algn="ctr" fontAlgn="base"/>
            <a:r>
              <a:rPr lang="en-AU" sz="2800" dirty="0"/>
              <a:t>Intranet/Internet</a:t>
            </a:r>
            <a:r>
              <a:rPr lang="en-US" sz="2800" dirty="0"/>
              <a:t>​</a:t>
            </a:r>
          </a:p>
          <a:p>
            <a:pPr algn="ctr" fontAlgn="base"/>
            <a:r>
              <a:rPr lang="en-AU" sz="2800" dirty="0"/>
              <a:t>Posters/Banners</a:t>
            </a:r>
            <a:r>
              <a:rPr lang="en-US" sz="2800" dirty="0"/>
              <a:t>​</a:t>
            </a:r>
          </a:p>
          <a:p>
            <a:pPr algn="ctr" fontAlgn="base"/>
            <a:r>
              <a:rPr lang="en-AU" sz="2800" dirty="0"/>
              <a:t>Newsletters/Magazines</a:t>
            </a:r>
            <a:r>
              <a:rPr lang="en-US" sz="2800" dirty="0"/>
              <a:t>​</a:t>
            </a:r>
          </a:p>
          <a:p>
            <a:pPr algn="ctr" fontAlgn="base"/>
            <a:r>
              <a:rPr lang="en-AU" sz="2800" dirty="0"/>
              <a:t>Events</a:t>
            </a:r>
            <a:r>
              <a:rPr lang="en-US" sz="2800" dirty="0"/>
              <a:t>​</a:t>
            </a:r>
          </a:p>
          <a:p>
            <a:pPr algn="ctr" fontAlgn="base"/>
            <a:r>
              <a:rPr lang="en-AU" sz="2800" dirty="0"/>
              <a:t>Meetings</a:t>
            </a:r>
            <a:r>
              <a:rPr lang="en-US" sz="2800" dirty="0"/>
              <a:t>​</a:t>
            </a:r>
          </a:p>
          <a:p>
            <a:pPr algn="ctr" fontAlgn="base"/>
            <a:r>
              <a:rPr lang="en-AU" sz="2800" dirty="0"/>
              <a:t>Social media</a:t>
            </a:r>
            <a:r>
              <a:rPr lang="en-US" sz="2800" dirty="0"/>
              <a:t>​</a:t>
            </a:r>
          </a:p>
          <a:p>
            <a:pPr algn="ctr" fontAlgn="base"/>
            <a:r>
              <a:rPr lang="en-AU" sz="2800" dirty="0"/>
              <a:t>Noticeboards </a:t>
            </a:r>
            <a:endParaRPr lang="en-US" sz="2800" dirty="0"/>
          </a:p>
          <a:p>
            <a:endParaRPr lang="en-AU" dirty="0"/>
          </a:p>
        </p:txBody>
      </p:sp>
    </p:spTree>
    <p:extLst>
      <p:ext uri="{BB962C8B-B14F-4D97-AF65-F5344CB8AC3E}">
        <p14:creationId xmlns:p14="http://schemas.microsoft.com/office/powerpoint/2010/main" val="1173502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D33520C-C67B-C049-928B-5413F0072053}"/>
              </a:ext>
            </a:extLst>
          </p:cNvPr>
          <p:cNvSpPr>
            <a:spLocks noGrp="1"/>
          </p:cNvSpPr>
          <p:nvPr>
            <p:ph type="body" sz="quarter" idx="15"/>
          </p:nvPr>
        </p:nvSpPr>
        <p:spPr>
          <a:xfrm>
            <a:off x="739815" y="479848"/>
            <a:ext cx="10638099" cy="851550"/>
          </a:xfrm>
        </p:spPr>
        <p:txBody>
          <a:bodyPr/>
          <a:lstStyle/>
          <a:p>
            <a:r>
              <a:rPr lang="en-US" sz="4400" b="0" dirty="0"/>
              <a:t>Professional Communication</a:t>
            </a:r>
            <a:endParaRPr lang="en-US" sz="4400" dirty="0"/>
          </a:p>
        </p:txBody>
      </p:sp>
      <p:sp>
        <p:nvSpPr>
          <p:cNvPr id="3" name="Text Placeholder 2">
            <a:extLst>
              <a:ext uri="{FF2B5EF4-FFF2-40B4-BE49-F238E27FC236}">
                <a16:creationId xmlns:a16="http://schemas.microsoft.com/office/drawing/2014/main" id="{7672CE30-0625-824A-B170-377EDFC60F89}"/>
              </a:ext>
            </a:extLst>
          </p:cNvPr>
          <p:cNvSpPr>
            <a:spLocks noGrp="1"/>
          </p:cNvSpPr>
          <p:nvPr>
            <p:ph type="body" sz="quarter" idx="22"/>
          </p:nvPr>
        </p:nvSpPr>
        <p:spPr>
          <a:xfrm>
            <a:off x="743078" y="1648019"/>
            <a:ext cx="10641474" cy="4450067"/>
          </a:xfrm>
        </p:spPr>
        <p:txBody>
          <a:bodyPr/>
          <a:lstStyle/>
          <a:p>
            <a:pPr marL="457200" indent="-457200" fontAlgn="base">
              <a:buFont typeface="Arial" panose="020B0604020202020204" pitchFamily="34" charset="0"/>
              <a:buChar char="•"/>
            </a:pPr>
            <a:r>
              <a:rPr lang="en-US" sz="3200" dirty="0">
                <a:solidFill>
                  <a:srgbClr val="1B4298"/>
                </a:solidFill>
              </a:rPr>
              <a:t>Involves choices, influenced by: ​</a:t>
            </a:r>
          </a:p>
          <a:p>
            <a:pPr marL="457200" indent="-457200" fontAlgn="base">
              <a:buFont typeface="Arial" panose="020B0604020202020204" pitchFamily="34" charset="0"/>
              <a:buChar char="•"/>
            </a:pPr>
            <a:r>
              <a:rPr lang="en-US" sz="3200" dirty="0">
                <a:solidFill>
                  <a:srgbClr val="1B4298"/>
                </a:solidFill>
              </a:rPr>
              <a:t>organization/agency communication policies and protocols​</a:t>
            </a:r>
          </a:p>
          <a:p>
            <a:pPr marL="457200" indent="-457200" fontAlgn="base">
              <a:buFont typeface="Arial" panose="020B0604020202020204" pitchFamily="34" charset="0"/>
              <a:buChar char="•"/>
            </a:pPr>
            <a:r>
              <a:rPr lang="en-US" sz="3200" dirty="0">
                <a:solidFill>
                  <a:srgbClr val="1B4298"/>
                </a:solidFill>
              </a:rPr>
              <a:t>professional body standards and ethics​</a:t>
            </a:r>
          </a:p>
          <a:p>
            <a:pPr marL="457200" indent="-457200" fontAlgn="base">
              <a:buFont typeface="Arial" panose="020B0604020202020204" pitchFamily="34" charset="0"/>
              <a:buChar char="•"/>
            </a:pPr>
            <a:r>
              <a:rPr lang="en-US" sz="3200" dirty="0">
                <a:solidFill>
                  <a:srgbClr val="1B4298"/>
                </a:solidFill>
              </a:rPr>
              <a:t>Your role and your relationship​</a:t>
            </a:r>
          </a:p>
          <a:p>
            <a:pPr marL="457200" indent="-457200" fontAlgn="base">
              <a:buFont typeface="Arial" panose="020B0604020202020204" pitchFamily="34" charset="0"/>
              <a:buChar char="•"/>
            </a:pPr>
            <a:r>
              <a:rPr lang="en-US" sz="3200" dirty="0">
                <a:solidFill>
                  <a:srgbClr val="1B4298"/>
                </a:solidFill>
              </a:rPr>
              <a:t>Informal as well as formal​</a:t>
            </a:r>
          </a:p>
          <a:p>
            <a:pPr marL="457200" indent="-457200" fontAlgn="base">
              <a:buFont typeface="Arial" panose="020B0604020202020204" pitchFamily="34" charset="0"/>
              <a:buChar char="•"/>
            </a:pPr>
            <a:r>
              <a:rPr lang="en-US" sz="3200" dirty="0">
                <a:solidFill>
                  <a:srgbClr val="1B4298"/>
                </a:solidFill>
              </a:rPr>
              <a:t>communication channels at your disposal</a:t>
            </a:r>
            <a:endParaRPr lang="en-AU" sz="3200" dirty="0">
              <a:solidFill>
                <a:srgbClr val="1B4298"/>
              </a:solidFill>
            </a:endParaRPr>
          </a:p>
          <a:p>
            <a:endParaRPr lang="en-US" dirty="0"/>
          </a:p>
        </p:txBody>
      </p:sp>
    </p:spTree>
    <p:extLst>
      <p:ext uri="{BB962C8B-B14F-4D97-AF65-F5344CB8AC3E}">
        <p14:creationId xmlns:p14="http://schemas.microsoft.com/office/powerpoint/2010/main" val="15815459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1759830" y="507114"/>
            <a:ext cx="10638099" cy="1161666"/>
          </a:xfrm>
        </p:spPr>
        <p:txBody>
          <a:bodyPr/>
          <a:lstStyle/>
          <a:p>
            <a:r>
              <a:rPr lang="en-US" b="0" dirty="0"/>
              <a:t>Professional Communication</a:t>
            </a:r>
            <a:endParaRPr lang="en-AU" dirty="0"/>
          </a:p>
        </p:txBody>
      </p:sp>
      <p:sp>
        <p:nvSpPr>
          <p:cNvPr id="3" name="Text Placeholder 2"/>
          <p:cNvSpPr>
            <a:spLocks noGrp="1"/>
          </p:cNvSpPr>
          <p:nvPr>
            <p:ph type="body" sz="quarter" idx="22"/>
          </p:nvPr>
        </p:nvSpPr>
        <p:spPr>
          <a:xfrm>
            <a:off x="1759830" y="1724002"/>
            <a:ext cx="8741915" cy="4168797"/>
          </a:xfrm>
        </p:spPr>
        <p:txBody>
          <a:bodyPr>
            <a:normAutofit fontScale="92500" lnSpcReduction="10000"/>
          </a:bodyPr>
          <a:lstStyle/>
          <a:p>
            <a:pPr fontAlgn="base"/>
            <a:r>
              <a:rPr lang="en-AU" sz="1900" dirty="0">
                <a:solidFill>
                  <a:srgbClr val="1B4298"/>
                </a:solidFill>
              </a:rPr>
              <a:t>Australian Association of Social Workers Practice Standards (2013), Standard 6: </a:t>
            </a:r>
            <a:r>
              <a:rPr lang="en-US" sz="1900" dirty="0">
                <a:solidFill>
                  <a:srgbClr val="1B4298"/>
                </a:solidFill>
              </a:rPr>
              <a:t>​</a:t>
            </a:r>
          </a:p>
          <a:p>
            <a:pPr fontAlgn="base"/>
            <a:r>
              <a:rPr lang="en-AU" sz="1900" dirty="0">
                <a:solidFill>
                  <a:srgbClr val="1B4298"/>
                </a:solidFill>
              </a:rPr>
              <a:t>​</a:t>
            </a:r>
          </a:p>
          <a:p>
            <a:pPr fontAlgn="base"/>
            <a:r>
              <a:rPr lang="en-AU" sz="1900" b="1" dirty="0">
                <a:solidFill>
                  <a:srgbClr val="1B4298"/>
                </a:solidFill>
              </a:rPr>
              <a:t>Communication and Interpersonal Skills</a:t>
            </a:r>
            <a:r>
              <a:rPr lang="en-US" sz="1900" dirty="0">
                <a:solidFill>
                  <a:srgbClr val="1B4298"/>
                </a:solidFill>
              </a:rPr>
              <a:t>​</a:t>
            </a:r>
          </a:p>
          <a:p>
            <a:pPr fontAlgn="base"/>
            <a:r>
              <a:rPr lang="en-AU" sz="1900" dirty="0">
                <a:solidFill>
                  <a:srgbClr val="1B4298"/>
                </a:solidFill>
              </a:rPr>
              <a:t>​</a:t>
            </a:r>
          </a:p>
          <a:p>
            <a:pPr fontAlgn="base"/>
            <a:r>
              <a:rPr lang="en-AU" sz="1900" dirty="0">
                <a:solidFill>
                  <a:srgbClr val="1B4298"/>
                </a:solidFill>
              </a:rPr>
              <a:t>6.1 Effectively communicate with a diverse range of people</a:t>
            </a:r>
            <a:r>
              <a:rPr lang="en-US" sz="1900" dirty="0">
                <a:solidFill>
                  <a:srgbClr val="1B4298"/>
                </a:solidFill>
              </a:rPr>
              <a:t>​</a:t>
            </a:r>
          </a:p>
          <a:p>
            <a:pPr fontAlgn="base"/>
            <a:r>
              <a:rPr lang="en-AU" sz="1900" dirty="0">
                <a:solidFill>
                  <a:srgbClr val="1B4298"/>
                </a:solidFill>
              </a:rPr>
              <a:t>6.2 Effectively communicate the details and nature of the service offered to people</a:t>
            </a:r>
            <a:r>
              <a:rPr lang="en-US" sz="1900" dirty="0">
                <a:solidFill>
                  <a:srgbClr val="1B4298"/>
                </a:solidFill>
              </a:rPr>
              <a:t>​</a:t>
            </a:r>
          </a:p>
          <a:p>
            <a:pPr fontAlgn="base"/>
            <a:r>
              <a:rPr lang="en-AU" sz="1900" dirty="0">
                <a:solidFill>
                  <a:srgbClr val="1B4298"/>
                </a:solidFill>
              </a:rPr>
              <a:t>6.3 Effectively work with others in a team environment</a:t>
            </a:r>
            <a:r>
              <a:rPr lang="en-US" sz="1900" dirty="0">
                <a:solidFill>
                  <a:srgbClr val="1B4298"/>
                </a:solidFill>
              </a:rPr>
              <a:t>​</a:t>
            </a:r>
          </a:p>
          <a:p>
            <a:pPr fontAlgn="base"/>
            <a:r>
              <a:rPr lang="en-AU" sz="1900" dirty="0">
                <a:solidFill>
                  <a:srgbClr val="1B4298"/>
                </a:solidFill>
              </a:rPr>
              <a:t>6.4 Use information technology to communicate and provide services as appropriate </a:t>
            </a:r>
            <a:r>
              <a:rPr lang="en-US" dirty="0"/>
              <a:t>​</a:t>
            </a:r>
          </a:p>
          <a:p>
            <a:pPr fontAlgn="base"/>
            <a:r>
              <a:rPr lang="en-AU" dirty="0"/>
              <a:t>​</a:t>
            </a:r>
          </a:p>
          <a:p>
            <a:pPr fontAlgn="base"/>
            <a:r>
              <a:rPr lang="en-AU" dirty="0"/>
              <a:t>​</a:t>
            </a:r>
          </a:p>
          <a:p>
            <a:pPr fontAlgn="base"/>
            <a:r>
              <a:rPr lang="en-AU" b="1" dirty="0"/>
              <a:t>[PDF]</a:t>
            </a:r>
            <a:r>
              <a:rPr lang="en-AU" u="sng" dirty="0">
                <a:hlinkClick r:id="rId2"/>
              </a:rPr>
              <a:t>Practice Standards - AASW</a:t>
            </a:r>
            <a:r>
              <a:rPr lang="en-AU" dirty="0"/>
              <a:t>​</a:t>
            </a:r>
          </a:p>
          <a:p>
            <a:pPr fontAlgn="base"/>
            <a:r>
              <a:rPr lang="en-AU" u="sng" dirty="0">
                <a:hlinkClick r:id="rId3"/>
              </a:rPr>
              <a:t>https://www.aasw.asn.au/document/item/4551</a:t>
            </a:r>
            <a:r>
              <a:rPr lang="en-AU" dirty="0"/>
              <a:t>​</a:t>
            </a:r>
          </a:p>
          <a:p>
            <a:endParaRPr lang="en-AU" dirty="0"/>
          </a:p>
        </p:txBody>
      </p:sp>
    </p:spTree>
    <p:extLst>
      <p:ext uri="{BB962C8B-B14F-4D97-AF65-F5344CB8AC3E}">
        <p14:creationId xmlns:p14="http://schemas.microsoft.com/office/powerpoint/2010/main" val="24621205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661501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p:txBody>
          <a:bodyPr/>
          <a:lstStyle/>
          <a:p>
            <a:r>
              <a:rPr lang="en-AU" dirty="0"/>
              <a:t>Summary</a:t>
            </a:r>
          </a:p>
        </p:txBody>
      </p:sp>
      <p:sp>
        <p:nvSpPr>
          <p:cNvPr id="3" name="Text Placeholder 2"/>
          <p:cNvSpPr>
            <a:spLocks noGrp="1"/>
          </p:cNvSpPr>
          <p:nvPr>
            <p:ph type="body" sz="quarter" idx="22"/>
          </p:nvPr>
        </p:nvSpPr>
        <p:spPr/>
        <p:txBody>
          <a:bodyPr/>
          <a:lstStyle/>
          <a:p>
            <a:pPr marL="285750" indent="-285750" fontAlgn="base">
              <a:buFont typeface="Arial" panose="020B0604020202020204" pitchFamily="34" charset="0"/>
              <a:buChar char="•"/>
            </a:pPr>
            <a:r>
              <a:rPr lang="en-AU" sz="2400" dirty="0">
                <a:solidFill>
                  <a:srgbClr val="1B4298"/>
                </a:solidFill>
              </a:rPr>
              <a:t>Communication in the workplace</a:t>
            </a:r>
            <a:r>
              <a:rPr lang="en-US" sz="2400" dirty="0">
                <a:solidFill>
                  <a:srgbClr val="1B4298"/>
                </a:solidFill>
              </a:rPr>
              <a:t>​</a:t>
            </a:r>
          </a:p>
          <a:p>
            <a:pPr marL="285750" indent="-285750" fontAlgn="base">
              <a:buFont typeface="Arial" panose="020B0604020202020204" pitchFamily="34" charset="0"/>
              <a:buChar char="•"/>
            </a:pPr>
            <a:r>
              <a:rPr lang="en-AU" sz="2400" dirty="0">
                <a:solidFill>
                  <a:srgbClr val="1B4298"/>
                </a:solidFill>
              </a:rPr>
              <a:t>Unit learning objectives </a:t>
            </a:r>
            <a:r>
              <a:rPr lang="en-US" sz="2400" dirty="0">
                <a:solidFill>
                  <a:srgbClr val="1B4298"/>
                </a:solidFill>
              </a:rPr>
              <a:t>​</a:t>
            </a:r>
          </a:p>
          <a:p>
            <a:pPr marL="285750" indent="-285750" fontAlgn="base">
              <a:buFont typeface="Arial" panose="020B0604020202020204" pitchFamily="34" charset="0"/>
              <a:buChar char="•"/>
            </a:pPr>
            <a:r>
              <a:rPr lang="en-AU" sz="2400" dirty="0">
                <a:solidFill>
                  <a:srgbClr val="1B4298"/>
                </a:solidFill>
              </a:rPr>
              <a:t>Assessment Guide and Tasks </a:t>
            </a:r>
            <a:r>
              <a:rPr lang="en-US" sz="2400" dirty="0">
                <a:solidFill>
                  <a:srgbClr val="1B4298"/>
                </a:solidFill>
              </a:rPr>
              <a:t>​</a:t>
            </a:r>
          </a:p>
          <a:p>
            <a:pPr marL="285750" indent="-285750" fontAlgn="base">
              <a:buFont typeface="Arial" panose="020B0604020202020204" pitchFamily="34" charset="0"/>
              <a:buChar char="•"/>
            </a:pPr>
            <a:r>
              <a:rPr lang="en-AU" sz="2400" dirty="0">
                <a:solidFill>
                  <a:srgbClr val="1B4298"/>
                </a:solidFill>
              </a:rPr>
              <a:t>Unit Outline</a:t>
            </a:r>
            <a:r>
              <a:rPr lang="en-US" sz="2400" dirty="0">
                <a:solidFill>
                  <a:srgbClr val="1B4298"/>
                </a:solidFill>
              </a:rPr>
              <a:t>​</a:t>
            </a:r>
          </a:p>
          <a:p>
            <a:pPr marL="285750" indent="-285750" fontAlgn="base">
              <a:buFont typeface="Arial" panose="020B0604020202020204" pitchFamily="34" charset="0"/>
              <a:buChar char="•"/>
            </a:pPr>
            <a:r>
              <a:rPr lang="en-AU" sz="2400" dirty="0">
                <a:solidFill>
                  <a:srgbClr val="1B4298"/>
                </a:solidFill>
              </a:rPr>
              <a:t>What is communication?</a:t>
            </a:r>
            <a:r>
              <a:rPr lang="en-US" sz="2400" dirty="0">
                <a:solidFill>
                  <a:srgbClr val="1B4298"/>
                </a:solidFill>
              </a:rPr>
              <a:t>​</a:t>
            </a:r>
          </a:p>
          <a:p>
            <a:pPr marL="285750" indent="-285750" fontAlgn="base">
              <a:buFont typeface="Arial" panose="020B0604020202020204" pitchFamily="34" charset="0"/>
              <a:buChar char="•"/>
            </a:pPr>
            <a:r>
              <a:rPr lang="en-AU" sz="2400" dirty="0">
                <a:solidFill>
                  <a:srgbClr val="1B4298"/>
                </a:solidFill>
              </a:rPr>
              <a:t>Chisholm-communication protocols and etiquette</a:t>
            </a:r>
            <a:endParaRPr lang="en-US" sz="2400" dirty="0">
              <a:solidFill>
                <a:srgbClr val="1B4298"/>
              </a:solidFill>
            </a:endParaRPr>
          </a:p>
          <a:p>
            <a:endParaRPr lang="en-AU" dirty="0"/>
          </a:p>
        </p:txBody>
      </p:sp>
    </p:spTree>
    <p:extLst>
      <p:ext uri="{BB962C8B-B14F-4D97-AF65-F5344CB8AC3E}">
        <p14:creationId xmlns:p14="http://schemas.microsoft.com/office/powerpoint/2010/main" val="22138870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1562129" y="746645"/>
            <a:ext cx="8884197" cy="758882"/>
          </a:xfrm>
        </p:spPr>
        <p:txBody>
          <a:bodyPr/>
          <a:lstStyle/>
          <a:p>
            <a:r>
              <a:rPr lang="en-AU" dirty="0"/>
              <a:t>References and Links</a:t>
            </a:r>
          </a:p>
        </p:txBody>
      </p:sp>
      <p:sp>
        <p:nvSpPr>
          <p:cNvPr id="3" name="Text Placeholder 2"/>
          <p:cNvSpPr>
            <a:spLocks noGrp="1"/>
          </p:cNvSpPr>
          <p:nvPr>
            <p:ph type="body" sz="quarter" idx="22"/>
          </p:nvPr>
        </p:nvSpPr>
        <p:spPr>
          <a:xfrm>
            <a:off x="1562129" y="1819564"/>
            <a:ext cx="8554922" cy="4180009"/>
          </a:xfrm>
        </p:spPr>
        <p:txBody>
          <a:bodyPr>
            <a:normAutofit/>
          </a:bodyPr>
          <a:lstStyle/>
          <a:p>
            <a:pPr fontAlgn="base"/>
            <a:r>
              <a:rPr lang="en-AU" dirty="0" err="1"/>
              <a:t>Eunson</a:t>
            </a:r>
            <a:r>
              <a:rPr lang="en-AU" dirty="0"/>
              <a:t>, B. (2007). Communication in the Workplace. John Wiley and Sons Australia Limited</a:t>
            </a:r>
            <a:r>
              <a:rPr lang="en-US" dirty="0"/>
              <a:t>​</a:t>
            </a:r>
          </a:p>
          <a:p>
            <a:pPr fontAlgn="base"/>
            <a:r>
              <a:rPr lang="en-AU" dirty="0"/>
              <a:t>​</a:t>
            </a:r>
          </a:p>
          <a:p>
            <a:pPr fontAlgn="base"/>
            <a:r>
              <a:rPr lang="en-AU" dirty="0"/>
              <a:t>Australian Association of Social Workers, Practice Standards</a:t>
            </a:r>
            <a:r>
              <a:rPr lang="en-US" dirty="0"/>
              <a:t>​</a:t>
            </a:r>
          </a:p>
          <a:p>
            <a:pPr fontAlgn="base"/>
            <a:r>
              <a:rPr lang="en-AU" dirty="0"/>
              <a:t>[PDF]</a:t>
            </a:r>
            <a:r>
              <a:rPr lang="en-AU" u="sng" dirty="0">
                <a:hlinkClick r:id="rId2"/>
              </a:rPr>
              <a:t>Practice Standards - AASW</a:t>
            </a:r>
            <a:r>
              <a:rPr lang="en-AU" dirty="0"/>
              <a:t>​</a:t>
            </a:r>
          </a:p>
          <a:p>
            <a:pPr fontAlgn="base"/>
            <a:r>
              <a:rPr lang="en-AU" u="sng" dirty="0">
                <a:hlinkClick r:id="rId3"/>
              </a:rPr>
              <a:t>https://www.aasw.asn.au/document/item/4551</a:t>
            </a:r>
            <a:r>
              <a:rPr lang="en-AU" dirty="0"/>
              <a:t>​</a:t>
            </a:r>
          </a:p>
          <a:p>
            <a:pPr fontAlgn="base"/>
            <a:r>
              <a:rPr lang="en-AU" dirty="0"/>
              <a:t>​</a:t>
            </a:r>
          </a:p>
          <a:p>
            <a:pPr fontAlgn="base"/>
            <a:r>
              <a:rPr lang="en-AU" dirty="0"/>
              <a:t>Business Insider, Communication Etiquette Rules Every Professional Needs to Know</a:t>
            </a:r>
            <a:r>
              <a:rPr lang="en-US" dirty="0"/>
              <a:t>​</a:t>
            </a:r>
          </a:p>
          <a:p>
            <a:pPr fontAlgn="base"/>
            <a:r>
              <a:rPr lang="en-AU" u="sng" dirty="0">
                <a:hlinkClick r:id="rId4"/>
              </a:rPr>
              <a:t>https://www.businessinsider.com.au/professional-communication-etiquette-rules-2013-12</a:t>
            </a:r>
            <a:r>
              <a:rPr lang="en-AU" dirty="0"/>
              <a:t>​</a:t>
            </a:r>
          </a:p>
          <a:p>
            <a:pPr fontAlgn="base"/>
            <a:r>
              <a:rPr lang="en-AU" dirty="0"/>
              <a:t>​</a:t>
            </a:r>
          </a:p>
          <a:p>
            <a:pPr fontAlgn="base"/>
            <a:r>
              <a:rPr lang="en-AU" dirty="0"/>
              <a:t>Chisholm, Using Social Media</a:t>
            </a:r>
            <a:r>
              <a:rPr lang="en-US" dirty="0"/>
              <a:t>​</a:t>
            </a:r>
          </a:p>
          <a:p>
            <a:pPr fontAlgn="base"/>
            <a:r>
              <a:rPr lang="en-AU" u="sng" dirty="0">
                <a:hlinkClick r:id="rId5"/>
              </a:rPr>
              <a:t>http://insight.chisholm.edu.au/BrandStyleTemplates/Pages/Social-media.aspx</a:t>
            </a:r>
            <a:endParaRPr lang="en-AU" dirty="0"/>
          </a:p>
          <a:p>
            <a:endParaRPr lang="en-AU" dirty="0"/>
          </a:p>
        </p:txBody>
      </p:sp>
    </p:spTree>
    <p:extLst>
      <p:ext uri="{BB962C8B-B14F-4D97-AF65-F5344CB8AC3E}">
        <p14:creationId xmlns:p14="http://schemas.microsoft.com/office/powerpoint/2010/main" val="36161956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333361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9822279-A10F-FE4C-B757-7FDED3F71C8D}"/>
              </a:ext>
            </a:extLst>
          </p:cNvPr>
          <p:cNvSpPr>
            <a:spLocks noGrp="1"/>
          </p:cNvSpPr>
          <p:nvPr>
            <p:ph type="body" sz="quarter" idx="15"/>
          </p:nvPr>
        </p:nvSpPr>
        <p:spPr/>
        <p:txBody>
          <a:bodyPr/>
          <a:lstStyle/>
          <a:p>
            <a:r>
              <a:rPr lang="en-AU" dirty="0"/>
              <a:t>Develop Workplace Communication Strategies:</a:t>
            </a:r>
            <a:endParaRPr lang="en-US" dirty="0"/>
          </a:p>
        </p:txBody>
      </p:sp>
      <p:sp>
        <p:nvSpPr>
          <p:cNvPr id="3" name="Text Placeholder 2">
            <a:extLst>
              <a:ext uri="{FF2B5EF4-FFF2-40B4-BE49-F238E27FC236}">
                <a16:creationId xmlns:a16="http://schemas.microsoft.com/office/drawing/2014/main" id="{6BEA64DB-EB1D-1E45-9C81-1EE2B93B5DAB}"/>
              </a:ext>
            </a:extLst>
          </p:cNvPr>
          <p:cNvSpPr>
            <a:spLocks noGrp="1"/>
          </p:cNvSpPr>
          <p:nvPr>
            <p:ph type="body" sz="quarter" idx="22"/>
          </p:nvPr>
        </p:nvSpPr>
        <p:spPr>
          <a:xfrm>
            <a:off x="6096000" y="1078947"/>
            <a:ext cx="5489448" cy="3895390"/>
          </a:xfrm>
        </p:spPr>
        <p:txBody>
          <a:bodyPr>
            <a:normAutofit lnSpcReduction="10000"/>
          </a:bodyPr>
          <a:lstStyle/>
          <a:p>
            <a:pPr marL="285750" indent="-285750" fontAlgn="base">
              <a:buFont typeface="Arial" panose="020B0604020202020204" pitchFamily="34" charset="0"/>
              <a:buChar char="•"/>
            </a:pPr>
            <a:r>
              <a:rPr lang="en-AU" sz="3200" dirty="0">
                <a:solidFill>
                  <a:srgbClr val="1B4298"/>
                </a:solidFill>
              </a:rPr>
              <a:t>Unit learning objectives, Assessment Guide and Tasks, Unit Outline</a:t>
            </a:r>
            <a:r>
              <a:rPr lang="en-US" sz="3200" dirty="0">
                <a:solidFill>
                  <a:srgbClr val="1B4298"/>
                </a:solidFill>
              </a:rPr>
              <a:t>​</a:t>
            </a:r>
          </a:p>
          <a:p>
            <a:pPr marL="285750" indent="-285750" fontAlgn="base">
              <a:buFont typeface="Arial" panose="020B0604020202020204" pitchFamily="34" charset="0"/>
              <a:buChar char="•"/>
            </a:pPr>
            <a:r>
              <a:rPr lang="en-AU" sz="3200" dirty="0">
                <a:solidFill>
                  <a:srgbClr val="1B4298"/>
                </a:solidFill>
              </a:rPr>
              <a:t>Communication and common barriers</a:t>
            </a:r>
            <a:r>
              <a:rPr lang="en-US" sz="3200" dirty="0">
                <a:solidFill>
                  <a:srgbClr val="1B4298"/>
                </a:solidFill>
              </a:rPr>
              <a:t>​</a:t>
            </a:r>
          </a:p>
          <a:p>
            <a:pPr marL="285750" indent="-285750" fontAlgn="base">
              <a:buFont typeface="Arial" panose="020B0604020202020204" pitchFamily="34" charset="0"/>
              <a:buChar char="•"/>
            </a:pPr>
            <a:r>
              <a:rPr lang="en-AU" sz="3200" dirty="0">
                <a:solidFill>
                  <a:srgbClr val="1B4298"/>
                </a:solidFill>
              </a:rPr>
              <a:t>Communication protocols and etiquette</a:t>
            </a:r>
            <a:r>
              <a:rPr lang="en-US" sz="3200" dirty="0">
                <a:solidFill>
                  <a:srgbClr val="1B4298"/>
                </a:solidFill>
              </a:rPr>
              <a:t>​</a:t>
            </a:r>
          </a:p>
          <a:p>
            <a:pPr marL="285750" indent="-285750" fontAlgn="base">
              <a:buFont typeface="Arial" panose="020B0604020202020204" pitchFamily="34" charset="0"/>
              <a:buChar char="•"/>
            </a:pPr>
            <a:r>
              <a:rPr lang="en-AU" sz="3200" dirty="0">
                <a:solidFill>
                  <a:srgbClr val="1B4298"/>
                </a:solidFill>
              </a:rPr>
              <a:t>Making the most of being a student at Chisholm</a:t>
            </a:r>
            <a:endParaRPr lang="en-US" sz="3200" dirty="0">
              <a:solidFill>
                <a:srgbClr val="1B4298"/>
              </a:solidFill>
            </a:endParaRPr>
          </a:p>
          <a:p>
            <a:endParaRPr lang="en-US" dirty="0"/>
          </a:p>
        </p:txBody>
      </p:sp>
    </p:spTree>
    <p:extLst>
      <p:ext uri="{BB962C8B-B14F-4D97-AF65-F5344CB8AC3E}">
        <p14:creationId xmlns:p14="http://schemas.microsoft.com/office/powerpoint/2010/main" val="8235101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9822279-A10F-FE4C-B757-7FDED3F71C8D}"/>
              </a:ext>
            </a:extLst>
          </p:cNvPr>
          <p:cNvSpPr>
            <a:spLocks noGrp="1"/>
          </p:cNvSpPr>
          <p:nvPr>
            <p:ph type="body" sz="quarter" idx="15"/>
          </p:nvPr>
        </p:nvSpPr>
        <p:spPr/>
        <p:txBody>
          <a:bodyPr/>
          <a:lstStyle/>
          <a:p>
            <a:r>
              <a:rPr lang="en-AU" b="0" dirty="0"/>
              <a:t>10 SESSION UNIT</a:t>
            </a:r>
            <a:endParaRPr lang="en-US" dirty="0"/>
          </a:p>
        </p:txBody>
      </p:sp>
      <p:sp>
        <p:nvSpPr>
          <p:cNvPr id="3" name="Text Placeholder 2">
            <a:extLst>
              <a:ext uri="{FF2B5EF4-FFF2-40B4-BE49-F238E27FC236}">
                <a16:creationId xmlns:a16="http://schemas.microsoft.com/office/drawing/2014/main" id="{6BEA64DB-EB1D-1E45-9C81-1EE2B93B5DAB}"/>
              </a:ext>
            </a:extLst>
          </p:cNvPr>
          <p:cNvSpPr>
            <a:spLocks noGrp="1"/>
          </p:cNvSpPr>
          <p:nvPr>
            <p:ph type="body" sz="quarter" idx="22"/>
          </p:nvPr>
        </p:nvSpPr>
        <p:spPr>
          <a:xfrm>
            <a:off x="6096000" y="1078947"/>
            <a:ext cx="5489448" cy="3895390"/>
          </a:xfrm>
        </p:spPr>
        <p:txBody>
          <a:bodyPr/>
          <a:lstStyle/>
          <a:p>
            <a:pPr marL="457200" indent="-457200" fontAlgn="base">
              <a:buFont typeface="Arial" panose="020B0604020202020204" pitchFamily="34" charset="0"/>
              <a:buChar char="•"/>
            </a:pPr>
            <a:r>
              <a:rPr lang="en-AU" sz="3200" dirty="0">
                <a:solidFill>
                  <a:srgbClr val="1B4298"/>
                </a:solidFill>
              </a:rPr>
              <a:t>Communication in the workplace</a:t>
            </a:r>
            <a:r>
              <a:rPr lang="en-US" sz="3200" dirty="0">
                <a:solidFill>
                  <a:srgbClr val="1B4298"/>
                </a:solidFill>
              </a:rPr>
              <a:t>​</a:t>
            </a:r>
          </a:p>
          <a:p>
            <a:pPr marL="457200" indent="-457200" fontAlgn="base">
              <a:buFont typeface="Arial" panose="020B0604020202020204" pitchFamily="34" charset="0"/>
              <a:buChar char="•"/>
            </a:pPr>
            <a:r>
              <a:rPr lang="en-AU" sz="3200" dirty="0">
                <a:solidFill>
                  <a:srgbClr val="1B4298"/>
                </a:solidFill>
              </a:rPr>
              <a:t>Unit learning objectives </a:t>
            </a:r>
            <a:r>
              <a:rPr lang="en-US" sz="3200" dirty="0">
                <a:solidFill>
                  <a:srgbClr val="1B4298"/>
                </a:solidFill>
              </a:rPr>
              <a:t>​</a:t>
            </a:r>
          </a:p>
          <a:p>
            <a:pPr marL="457200" indent="-457200" fontAlgn="base">
              <a:buFont typeface="Arial" panose="020B0604020202020204" pitchFamily="34" charset="0"/>
              <a:buChar char="•"/>
            </a:pPr>
            <a:r>
              <a:rPr lang="en-AU" sz="3200" dirty="0">
                <a:solidFill>
                  <a:srgbClr val="1B4298"/>
                </a:solidFill>
              </a:rPr>
              <a:t>Assessment Guide ​</a:t>
            </a:r>
          </a:p>
          <a:p>
            <a:pPr marL="457200" indent="-457200" fontAlgn="base">
              <a:buFont typeface="Arial" panose="020B0604020202020204" pitchFamily="34" charset="0"/>
              <a:buChar char="•"/>
            </a:pPr>
            <a:r>
              <a:rPr lang="en-AU" sz="3200" dirty="0">
                <a:solidFill>
                  <a:srgbClr val="1B4298"/>
                </a:solidFill>
              </a:rPr>
              <a:t>Assessment Tasks </a:t>
            </a:r>
            <a:r>
              <a:rPr lang="en-US" sz="3200" dirty="0">
                <a:solidFill>
                  <a:srgbClr val="1B4298"/>
                </a:solidFill>
              </a:rPr>
              <a:t>​</a:t>
            </a:r>
          </a:p>
          <a:p>
            <a:pPr marL="457200" indent="-457200" fontAlgn="base">
              <a:buFont typeface="Arial" panose="020B0604020202020204" pitchFamily="34" charset="0"/>
              <a:buChar char="•"/>
            </a:pPr>
            <a:r>
              <a:rPr lang="en-AU" sz="3200" dirty="0">
                <a:solidFill>
                  <a:srgbClr val="1B4298"/>
                </a:solidFill>
              </a:rPr>
              <a:t>Unit Outline</a:t>
            </a:r>
          </a:p>
          <a:p>
            <a:endParaRPr lang="en-US" dirty="0"/>
          </a:p>
        </p:txBody>
      </p:sp>
    </p:spTree>
    <p:extLst>
      <p:ext uri="{BB962C8B-B14F-4D97-AF65-F5344CB8AC3E}">
        <p14:creationId xmlns:p14="http://schemas.microsoft.com/office/powerpoint/2010/main" val="35214091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39815" y="1597307"/>
            <a:ext cx="8330294" cy="3528875"/>
          </a:xfrm>
        </p:spPr>
        <p:txBody>
          <a:bodyPr>
            <a:normAutofit/>
          </a:bodyPr>
          <a:lstStyle/>
          <a:p>
            <a:pPr fontAlgn="base"/>
            <a:r>
              <a:rPr lang="en-AU" b="0" dirty="0"/>
              <a:t>1. Develop Communication Strategies</a:t>
            </a:r>
            <a:r>
              <a:rPr lang="en-US" b="0" dirty="0"/>
              <a:t>​</a:t>
            </a:r>
            <a:br>
              <a:rPr lang="en-US" b="0" dirty="0"/>
            </a:br>
            <a:r>
              <a:rPr lang="en-US" b="0" dirty="0"/>
              <a:t>2. </a:t>
            </a:r>
            <a:r>
              <a:rPr lang="en-AU" b="0" dirty="0"/>
              <a:t>Establish Communication Protocols</a:t>
            </a:r>
            <a:r>
              <a:rPr lang="en-US" b="0" dirty="0"/>
              <a:t>​</a:t>
            </a:r>
            <a:br>
              <a:rPr lang="en-US" b="0" dirty="0"/>
            </a:br>
            <a:r>
              <a:rPr lang="en-US" b="0" dirty="0"/>
              <a:t>3. </a:t>
            </a:r>
            <a:r>
              <a:rPr lang="en-AU" b="0" dirty="0"/>
              <a:t>Promote the use of communication strategies</a:t>
            </a:r>
            <a:r>
              <a:rPr lang="en-US" b="0" dirty="0"/>
              <a:t>​</a:t>
            </a:r>
            <a:br>
              <a:rPr lang="en-US" b="0" dirty="0"/>
            </a:br>
            <a:r>
              <a:rPr lang="en-US" b="0" dirty="0"/>
              <a:t>4. </a:t>
            </a:r>
            <a:r>
              <a:rPr lang="en-AU" b="0" dirty="0"/>
              <a:t>Review communication strategies</a:t>
            </a:r>
            <a:br>
              <a:rPr lang="en-US" b="0" dirty="0"/>
            </a:br>
            <a:endParaRPr lang="en-AU" dirty="0"/>
          </a:p>
        </p:txBody>
      </p:sp>
      <p:sp>
        <p:nvSpPr>
          <p:cNvPr id="3" name="Subtitle 2"/>
          <p:cNvSpPr>
            <a:spLocks noGrp="1"/>
          </p:cNvSpPr>
          <p:nvPr>
            <p:ph type="subTitle" idx="1"/>
          </p:nvPr>
        </p:nvSpPr>
        <p:spPr>
          <a:xfrm>
            <a:off x="739815" y="752238"/>
            <a:ext cx="6626185" cy="462988"/>
          </a:xfrm>
        </p:spPr>
        <p:txBody>
          <a:bodyPr>
            <a:noAutofit/>
          </a:bodyPr>
          <a:lstStyle/>
          <a:p>
            <a:r>
              <a:rPr lang="en-AU" sz="4400" dirty="0">
                <a:solidFill>
                  <a:srgbClr val="1B4298"/>
                </a:solidFill>
              </a:rPr>
              <a:t>Unit Elements</a:t>
            </a:r>
          </a:p>
        </p:txBody>
      </p:sp>
    </p:spTree>
    <p:extLst>
      <p:ext uri="{BB962C8B-B14F-4D97-AF65-F5344CB8AC3E}">
        <p14:creationId xmlns:p14="http://schemas.microsoft.com/office/powerpoint/2010/main" val="41179118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E8EAC4-81D2-5D49-992F-49749E8F91E9}"/>
              </a:ext>
            </a:extLst>
          </p:cNvPr>
          <p:cNvSpPr>
            <a:spLocks noGrp="1"/>
          </p:cNvSpPr>
          <p:nvPr>
            <p:ph type="ctrTitle"/>
          </p:nvPr>
        </p:nvSpPr>
        <p:spPr>
          <a:xfrm>
            <a:off x="933691" y="1724628"/>
            <a:ext cx="6991109" cy="2592727"/>
          </a:xfrm>
        </p:spPr>
        <p:txBody>
          <a:bodyPr>
            <a:normAutofit fontScale="90000"/>
          </a:bodyPr>
          <a:lstStyle/>
          <a:p>
            <a:pPr fontAlgn="base"/>
            <a:r>
              <a:rPr lang="en-AU" b="0" dirty="0"/>
              <a:t>* Identify processes for adapting communication strategies to suit a range of contexts</a:t>
            </a:r>
            <a:r>
              <a:rPr lang="en-US" b="0" dirty="0"/>
              <a:t>​</a:t>
            </a:r>
            <a:br>
              <a:rPr lang="en-US" b="0" dirty="0"/>
            </a:br>
            <a:r>
              <a:rPr lang="en-US" b="0" dirty="0"/>
              <a:t>* </a:t>
            </a:r>
            <a:r>
              <a:rPr lang="en-AU" b="0" dirty="0"/>
              <a:t>Develop processes and protocols in line with communication strategies</a:t>
            </a:r>
            <a:r>
              <a:rPr lang="en-US" b="0" dirty="0"/>
              <a:t>​</a:t>
            </a:r>
            <a:br>
              <a:rPr lang="en-US" b="0" dirty="0"/>
            </a:br>
            <a:r>
              <a:rPr lang="en-US" b="0" dirty="0"/>
              <a:t>* </a:t>
            </a:r>
            <a:r>
              <a:rPr lang="en-AU" b="0" dirty="0"/>
              <a:t>Prepare information and resources to support the implementation of communication protocols</a:t>
            </a:r>
            <a:br>
              <a:rPr lang="en-US" b="0" dirty="0"/>
            </a:br>
            <a:endParaRPr lang="en-US" dirty="0"/>
          </a:p>
        </p:txBody>
      </p:sp>
      <p:sp>
        <p:nvSpPr>
          <p:cNvPr id="3" name="Subtitle 2">
            <a:extLst>
              <a:ext uri="{FF2B5EF4-FFF2-40B4-BE49-F238E27FC236}">
                <a16:creationId xmlns:a16="http://schemas.microsoft.com/office/drawing/2014/main" id="{1D54ED92-3C38-A047-8655-446B27505410}"/>
              </a:ext>
            </a:extLst>
          </p:cNvPr>
          <p:cNvSpPr>
            <a:spLocks noGrp="1"/>
          </p:cNvSpPr>
          <p:nvPr>
            <p:ph type="subTitle" idx="1"/>
          </p:nvPr>
        </p:nvSpPr>
        <p:spPr>
          <a:xfrm>
            <a:off x="933690" y="934977"/>
            <a:ext cx="9374092" cy="462988"/>
          </a:xfrm>
        </p:spPr>
        <p:txBody>
          <a:bodyPr vert="horz" lIns="0" tIns="0" rIns="0" bIns="0" rtlCol="0" anchor="t">
            <a:noAutofit/>
          </a:bodyPr>
          <a:lstStyle/>
          <a:p>
            <a:r>
              <a:rPr lang="en-AU" sz="3600" dirty="0">
                <a:latin typeface="News Gothic MT"/>
              </a:rPr>
              <a:t>Establish Communication Protocols</a:t>
            </a:r>
            <a:endParaRPr lang="en-US" sz="3600" dirty="0">
              <a:latin typeface="News Gothic MT"/>
            </a:endParaRPr>
          </a:p>
        </p:txBody>
      </p:sp>
    </p:spTree>
    <p:extLst>
      <p:ext uri="{BB962C8B-B14F-4D97-AF65-F5344CB8AC3E}">
        <p14:creationId xmlns:p14="http://schemas.microsoft.com/office/powerpoint/2010/main" val="34884547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p:txBody>
          <a:bodyPr/>
          <a:lstStyle/>
          <a:p>
            <a:r>
              <a:rPr lang="en-AU" dirty="0"/>
              <a:t>Promote the use of Communication Protocols</a:t>
            </a:r>
          </a:p>
        </p:txBody>
      </p:sp>
      <p:sp>
        <p:nvSpPr>
          <p:cNvPr id="3" name="Text Placeholder 2"/>
          <p:cNvSpPr>
            <a:spLocks noGrp="1"/>
          </p:cNvSpPr>
          <p:nvPr>
            <p:ph type="body" sz="quarter" idx="22"/>
          </p:nvPr>
        </p:nvSpPr>
        <p:spPr/>
        <p:txBody>
          <a:bodyPr/>
          <a:lstStyle/>
          <a:p>
            <a:pPr marL="285750" indent="-285750" fontAlgn="base">
              <a:buFont typeface="Arial" panose="020B0604020202020204" pitchFamily="34" charset="0"/>
              <a:buChar char="•"/>
            </a:pPr>
            <a:r>
              <a:rPr lang="en-AU" sz="2400" dirty="0">
                <a:solidFill>
                  <a:srgbClr val="1B4298"/>
                </a:solidFill>
              </a:rPr>
              <a:t>Present information to staff regarding communication strategies, protocols and organisation standards</a:t>
            </a:r>
            <a:r>
              <a:rPr lang="en-US" sz="2400" dirty="0">
                <a:solidFill>
                  <a:srgbClr val="1B4298"/>
                </a:solidFill>
              </a:rPr>
              <a:t>​</a:t>
            </a:r>
          </a:p>
          <a:p>
            <a:pPr marL="285750" indent="-285750" fontAlgn="base">
              <a:buFont typeface="Arial" panose="020B0604020202020204" pitchFamily="34" charset="0"/>
              <a:buChar char="•"/>
            </a:pPr>
            <a:r>
              <a:rPr lang="en-AU" sz="2400" dirty="0">
                <a:solidFill>
                  <a:srgbClr val="1B4298"/>
                </a:solidFill>
              </a:rPr>
              <a:t>Model effective oral and written communication and provide mentoring and/or coaching</a:t>
            </a:r>
            <a:r>
              <a:rPr lang="en-US" sz="2400" dirty="0">
                <a:solidFill>
                  <a:srgbClr val="1B4298"/>
                </a:solidFill>
              </a:rPr>
              <a:t>​</a:t>
            </a:r>
          </a:p>
          <a:p>
            <a:pPr marL="285750" indent="-285750" fontAlgn="base">
              <a:buFont typeface="Arial" panose="020B0604020202020204" pitchFamily="34" charset="0"/>
              <a:buChar char="•"/>
            </a:pPr>
            <a:r>
              <a:rPr lang="en-AU" sz="2400" dirty="0">
                <a:solidFill>
                  <a:srgbClr val="1B4298"/>
                </a:solidFill>
              </a:rPr>
              <a:t>Maintain work related networks and relationships to meet organisation objectives</a:t>
            </a:r>
            <a:endParaRPr lang="en-US" sz="2400" dirty="0">
              <a:solidFill>
                <a:srgbClr val="1B4298"/>
              </a:solidFill>
            </a:endParaRPr>
          </a:p>
          <a:p>
            <a:endParaRPr lang="en-AU" dirty="0"/>
          </a:p>
        </p:txBody>
      </p:sp>
    </p:spTree>
    <p:extLst>
      <p:ext uri="{BB962C8B-B14F-4D97-AF65-F5344CB8AC3E}">
        <p14:creationId xmlns:p14="http://schemas.microsoft.com/office/powerpoint/2010/main" val="26013642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p:txBody>
          <a:bodyPr/>
          <a:lstStyle/>
          <a:p>
            <a:r>
              <a:rPr lang="en-AU" dirty="0"/>
              <a:t>Review communication strategies</a:t>
            </a:r>
          </a:p>
        </p:txBody>
      </p:sp>
      <p:sp>
        <p:nvSpPr>
          <p:cNvPr id="3" name="Text Placeholder 2"/>
          <p:cNvSpPr>
            <a:spLocks noGrp="1"/>
          </p:cNvSpPr>
          <p:nvPr>
            <p:ph type="body" sz="quarter" idx="22"/>
          </p:nvPr>
        </p:nvSpPr>
        <p:spPr/>
        <p:txBody>
          <a:bodyPr/>
          <a:lstStyle/>
          <a:p>
            <a:pPr marL="285750" indent="-285750" fontAlgn="base">
              <a:buFont typeface="Arial" panose="020B0604020202020204" pitchFamily="34" charset="0"/>
              <a:buChar char="•"/>
            </a:pPr>
            <a:r>
              <a:rPr lang="en-AU" sz="2800" dirty="0">
                <a:solidFill>
                  <a:srgbClr val="1B4298"/>
                </a:solidFill>
              </a:rPr>
              <a:t>Obtain feedback from others  to assess communication outcomes</a:t>
            </a:r>
            <a:r>
              <a:rPr lang="en-US" sz="2800" dirty="0">
                <a:solidFill>
                  <a:srgbClr val="1B4298"/>
                </a:solidFill>
              </a:rPr>
              <a:t>​</a:t>
            </a:r>
          </a:p>
          <a:p>
            <a:pPr marL="285750" indent="-285750" fontAlgn="base">
              <a:buFont typeface="Arial" panose="020B0604020202020204" pitchFamily="34" charset="0"/>
              <a:buChar char="•"/>
            </a:pPr>
            <a:r>
              <a:rPr lang="en-AU" sz="2800" dirty="0">
                <a:solidFill>
                  <a:srgbClr val="1B4298"/>
                </a:solidFill>
              </a:rPr>
              <a:t>Record lessons learned and identify opportunities for continuous improvement</a:t>
            </a:r>
            <a:endParaRPr lang="en-US" sz="2800" dirty="0">
              <a:solidFill>
                <a:srgbClr val="1B4298"/>
              </a:solidFill>
            </a:endParaRPr>
          </a:p>
          <a:p>
            <a:endParaRPr lang="en-AU" dirty="0"/>
          </a:p>
        </p:txBody>
      </p:sp>
    </p:spTree>
    <p:extLst>
      <p:ext uri="{BB962C8B-B14F-4D97-AF65-F5344CB8AC3E}">
        <p14:creationId xmlns:p14="http://schemas.microsoft.com/office/powerpoint/2010/main" val="36641875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77173FC-638B-264F-B484-4DB28D444FF2}"/>
              </a:ext>
            </a:extLst>
          </p:cNvPr>
          <p:cNvSpPr>
            <a:spLocks noGrp="1"/>
          </p:cNvSpPr>
          <p:nvPr>
            <p:ph type="body" sz="quarter" idx="14"/>
          </p:nvPr>
        </p:nvSpPr>
        <p:spPr>
          <a:xfrm>
            <a:off x="739816" y="733235"/>
            <a:ext cx="4988956" cy="2492683"/>
          </a:xfrm>
        </p:spPr>
        <p:txBody>
          <a:bodyPr/>
          <a:lstStyle/>
          <a:p>
            <a:pPr>
              <a:spcBef>
                <a:spcPts val="0"/>
              </a:spcBef>
            </a:pPr>
            <a:r>
              <a:rPr lang="en-AU" b="0" dirty="0"/>
              <a:t>Assessment Guide</a:t>
            </a:r>
            <a:endParaRPr lang="en-US" dirty="0"/>
          </a:p>
        </p:txBody>
      </p:sp>
      <p:sp>
        <p:nvSpPr>
          <p:cNvPr id="4" name="Text Placeholder 3">
            <a:extLst>
              <a:ext uri="{FF2B5EF4-FFF2-40B4-BE49-F238E27FC236}">
                <a16:creationId xmlns:a16="http://schemas.microsoft.com/office/drawing/2014/main" id="{C37BE072-C497-314B-A216-48F2EF72D7B1}"/>
              </a:ext>
            </a:extLst>
          </p:cNvPr>
          <p:cNvSpPr>
            <a:spLocks noGrp="1"/>
          </p:cNvSpPr>
          <p:nvPr>
            <p:ph type="body" sz="quarter" idx="15"/>
          </p:nvPr>
        </p:nvSpPr>
        <p:spPr>
          <a:xfrm>
            <a:off x="6242894" y="603926"/>
            <a:ext cx="4535942" cy="941139"/>
          </a:xfrm>
        </p:spPr>
        <p:txBody>
          <a:bodyPr>
            <a:normAutofit fontScale="70000" lnSpcReduction="20000"/>
          </a:bodyPr>
          <a:lstStyle/>
          <a:p>
            <a:r>
              <a:rPr lang="en-AU" b="0" dirty="0"/>
              <a:t>Assessment Tasks</a:t>
            </a:r>
            <a:endParaRPr lang="en-US" dirty="0"/>
          </a:p>
        </p:txBody>
      </p:sp>
      <p:sp>
        <p:nvSpPr>
          <p:cNvPr id="5" name="Text Placeholder 4">
            <a:extLst>
              <a:ext uri="{FF2B5EF4-FFF2-40B4-BE49-F238E27FC236}">
                <a16:creationId xmlns:a16="http://schemas.microsoft.com/office/drawing/2014/main" id="{685C04F5-C043-3A4F-A6C7-F8EAA0F850BA}"/>
              </a:ext>
            </a:extLst>
          </p:cNvPr>
          <p:cNvSpPr>
            <a:spLocks noGrp="1"/>
          </p:cNvSpPr>
          <p:nvPr>
            <p:ph type="body" sz="quarter" idx="16"/>
          </p:nvPr>
        </p:nvSpPr>
        <p:spPr>
          <a:xfrm>
            <a:off x="609599" y="1853096"/>
            <a:ext cx="10880437" cy="3180722"/>
          </a:xfrm>
        </p:spPr>
        <p:txBody>
          <a:bodyPr>
            <a:normAutofit/>
          </a:bodyPr>
          <a:lstStyle/>
          <a:p>
            <a:pPr algn="l"/>
            <a:r>
              <a:rPr lang="en-US" sz="3600" dirty="0"/>
              <a:t>Due Dates</a:t>
            </a:r>
          </a:p>
          <a:p>
            <a:pPr algn="l"/>
            <a:r>
              <a:rPr lang="en-US" sz="3600" dirty="0">
                <a:latin typeface="News Gothic MT"/>
              </a:rPr>
              <a:t>Assessment 1- Questions – week 6 – 16/3/23</a:t>
            </a:r>
            <a:endParaRPr lang="en-US" sz="3600"/>
          </a:p>
          <a:p>
            <a:pPr algn="l"/>
            <a:r>
              <a:rPr lang="en-US" sz="3600" dirty="0">
                <a:latin typeface="News Gothic MT"/>
              </a:rPr>
              <a:t>Assessment 2 – Project – week 9 – 6/4/23</a:t>
            </a:r>
            <a:endParaRPr lang="en-US" sz="3600"/>
          </a:p>
          <a:p>
            <a:pPr algn="l"/>
            <a:r>
              <a:rPr lang="en-US" sz="3600" dirty="0">
                <a:latin typeface="News Gothic MT"/>
              </a:rPr>
              <a:t>Assessment 3 – Presentation – weeks 10-12, 13</a:t>
            </a:r>
            <a:r>
              <a:rPr lang="en-US" sz="3600" baseline="30000" dirty="0">
                <a:latin typeface="News Gothic MT"/>
              </a:rPr>
              <a:t>th</a:t>
            </a:r>
            <a:r>
              <a:rPr lang="en-US" sz="3600" dirty="0">
                <a:latin typeface="News Gothic MT"/>
              </a:rPr>
              <a:t>, 20th &amp; 27</a:t>
            </a:r>
            <a:r>
              <a:rPr lang="en-US" sz="3600" baseline="30000" dirty="0">
                <a:latin typeface="News Gothic MT"/>
              </a:rPr>
              <a:t>th</a:t>
            </a:r>
            <a:r>
              <a:rPr lang="en-US" sz="3600" dirty="0">
                <a:latin typeface="News Gothic MT"/>
              </a:rPr>
              <a:t> April 2023</a:t>
            </a:r>
          </a:p>
        </p:txBody>
      </p:sp>
    </p:spTree>
    <p:extLst>
      <p:ext uri="{BB962C8B-B14F-4D97-AF65-F5344CB8AC3E}">
        <p14:creationId xmlns:p14="http://schemas.microsoft.com/office/powerpoint/2010/main" val="407964195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2548_0821_2021 Chisholm PowerPoint template_fa" id="{46523E3F-655F-BC44-B9A4-E5D7BF35EA0F}" vid="{DA97095D-69B1-6C46-BEDD-C3D20AFFAAF9}"/>
    </a:ext>
  </a:extLst>
</a:theme>
</file>

<file path=ppt/theme/theme2.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2548_0821_2021 Chisholm PowerPoint template_fa" id="{46523E3F-655F-BC44-B9A4-E5D7BF35EA0F}" vid="{69A46D50-428B-034A-AC38-E0EF4A3EC82C}"/>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BCCCC08BD3EBE4198806ED61AF82DE8" ma:contentTypeVersion="15" ma:contentTypeDescription="Create a new document." ma:contentTypeScope="" ma:versionID="eb1e0f5721d5720b3b4bad2822c988e6">
  <xsd:schema xmlns:xsd="http://www.w3.org/2001/XMLSchema" xmlns:xs="http://www.w3.org/2001/XMLSchema" xmlns:p="http://schemas.microsoft.com/office/2006/metadata/properties" xmlns:ns2="50742028-dc0b-4fe4-b51a-e2b5acb6b3f0" xmlns:ns3="c19bab61-56e2-460a-aaf6-11c6f98041f5" targetNamespace="http://schemas.microsoft.com/office/2006/metadata/properties" ma:root="true" ma:fieldsID="5d6f56a28fb2bc729ae44b11f61293b7" ns2:_="" ns3:_="">
    <xsd:import namespace="50742028-dc0b-4fe4-b51a-e2b5acb6b3f0"/>
    <xsd:import namespace="c19bab61-56e2-460a-aaf6-11c6f98041f5"/>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MediaServiceDateTaken" minOccurs="0"/>
                <xsd:element ref="ns2:MediaLengthInSeconds" minOccurs="0"/>
                <xsd:element ref="ns2:MediaServiceAutoTags" minOccurs="0"/>
                <xsd:element ref="ns2:MediaServiceOCR" minOccurs="0"/>
                <xsd:element ref="ns2:MediaServiceGenerationTime" minOccurs="0"/>
                <xsd:element ref="ns2:MediaServiceEventHashCode"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0742028-dc0b-4fe4-b51a-e2b5acb6b3f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element name="MediaServiceAutoTags" ma:index="16" nillable="true" ma:displayName="Tags" ma:internalName="MediaServiceAutoTags"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ef7dfea9-f2f6-4854-82a1-0b02f7d3fa47"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c19bab61-56e2-460a-aaf6-11c6f98041f5"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2878dde8-34d3-47f2-8023-cbb6ff7ff0b4}" ma:internalName="TaxCatchAll" ma:showField="CatchAllData" ma:web="c19bab61-56e2-460a-aaf6-11c6f98041f5">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50742028-dc0b-4fe4-b51a-e2b5acb6b3f0">
      <Terms xmlns="http://schemas.microsoft.com/office/infopath/2007/PartnerControls"/>
    </lcf76f155ced4ddcb4097134ff3c332f>
    <TaxCatchAll xmlns="c19bab61-56e2-460a-aaf6-11c6f98041f5" xsi:nil="true"/>
  </documentManagement>
</p:properties>
</file>

<file path=customXml/itemProps1.xml><?xml version="1.0" encoding="utf-8"?>
<ds:datastoreItem xmlns:ds="http://schemas.openxmlformats.org/officeDocument/2006/customXml" ds:itemID="{98C03F8B-4E8D-4DE6-BA1F-6F6C52A5ABD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0742028-dc0b-4fe4-b51a-e2b5acb6b3f0"/>
    <ds:schemaRef ds:uri="c19bab61-56e2-460a-aaf6-11c6f98041f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56700B40-E88F-48CA-B0A9-FBE72C438A10}">
  <ds:schemaRefs>
    <ds:schemaRef ds:uri="http://schemas.microsoft.com/sharepoint/v3/contenttype/forms"/>
  </ds:schemaRefs>
</ds:datastoreItem>
</file>

<file path=customXml/itemProps3.xml><?xml version="1.0" encoding="utf-8"?>
<ds:datastoreItem xmlns:ds="http://schemas.openxmlformats.org/officeDocument/2006/customXml" ds:itemID="{3DAAF763-F75A-49D6-84EF-759BE7459BB5}">
  <ds:schemaRefs>
    <ds:schemaRef ds:uri="http://schemas.microsoft.com/office/infopath/2007/PartnerControls"/>
    <ds:schemaRef ds:uri="c19bab61-56e2-460a-aaf6-11c6f98041f5"/>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50742028-dc0b-4fe4-b51a-e2b5acb6b3f0"/>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Office Theme</Template>
  <TotalTime>63</TotalTime>
  <Words>812</Words>
  <Application>Microsoft Office PowerPoint</Application>
  <PresentationFormat>Widescreen</PresentationFormat>
  <Paragraphs>115</Paragraphs>
  <Slides>22</Slides>
  <Notes>4</Notes>
  <HiddenSlides>0</HiddenSlides>
  <MMClips>0</MMClips>
  <ScaleCrop>false</ScaleCrop>
  <HeadingPairs>
    <vt:vector size="4" baseType="variant">
      <vt:variant>
        <vt:lpstr>Theme</vt:lpstr>
      </vt:variant>
      <vt:variant>
        <vt:i4>2</vt:i4>
      </vt:variant>
      <vt:variant>
        <vt:lpstr>Slide Titles</vt:lpstr>
      </vt:variant>
      <vt:variant>
        <vt:i4>22</vt:i4>
      </vt:variant>
    </vt:vector>
  </HeadingPairs>
  <TitlesOfParts>
    <vt:vector size="24" baseType="lpstr">
      <vt:lpstr>Office Theme</vt:lpstr>
      <vt:lpstr>2_Office Theme</vt:lpstr>
      <vt:lpstr>CHCCOM003 Develop workplace communication strategies Session 1</vt:lpstr>
      <vt:lpstr>PowerPoint Presentation</vt:lpstr>
      <vt:lpstr>PowerPoint Presentation</vt:lpstr>
      <vt:lpstr>PowerPoint Presentation</vt:lpstr>
      <vt:lpstr>1. Develop Communication Strategies​ 2. Establish Communication Protocols​ 3. Promote the use of communication strategies​ 4. Review communication strategies </vt:lpstr>
      <vt:lpstr>* Identify processes for adapting communication strategies to suit a range of contexts​ * Develop processes and protocols in line with communication strategies​ * Prepare information and resources to support the implementation of communication protocols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Communication Channels</vt:lpstr>
      <vt:lpstr>Communication Channels include a mix of digital and “traditional” media</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2021 Chisholm PowerPoint template</dc:title>
  <dc:subject/>
  <dc:creator>Clint Wood</dc:creator>
  <cp:keywords>Powerpoint template, new brand</cp:keywords>
  <dc:description/>
  <cp:lastModifiedBy>Bec Paroissien</cp:lastModifiedBy>
  <cp:revision>46</cp:revision>
  <dcterms:created xsi:type="dcterms:W3CDTF">2021-10-29T10:47:21Z</dcterms:created>
  <dcterms:modified xsi:type="dcterms:W3CDTF">2023-02-02T22:44:44Z</dcterms:modified>
  <cp:category>PowerPoint template</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0x0101002BCCCC08BD3EBE4198806ED61AF82DE8</vt:lpwstr>
  </property>
  <property fmtid="{D5CDD505-2E9C-101B-9397-08002B2CF9AE}" pid="3" name="MediaServiceImageTags">
    <vt:lpwstr/>
  </property>
</Properties>
</file>